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1" r:id="rId3"/>
    <p:sldId id="282" r:id="rId4"/>
    <p:sldId id="283" r:id="rId5"/>
    <p:sldId id="262" r:id="rId6"/>
    <p:sldId id="263" r:id="rId7"/>
    <p:sldId id="264" r:id="rId8"/>
    <p:sldId id="268" r:id="rId9"/>
    <p:sldId id="269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Светлый фон для презентации Powerpoint (54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Светлый фон для презентации Powerpoint (54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Фоны для деловой презентации (83 фото) - красивые картинки | Презентация,  Картинки,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785794"/>
            <a:ext cx="7715304" cy="517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kk-KZ" sz="105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kk-KZ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Күн тәртібінде: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1.Балабақша жұмысы, күн тәртібі, режимі, ақылы қызмет туралы</a:t>
            </a:r>
          </a:p>
          <a:p>
            <a:pPr marL="514350" indent="-514350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2.Баланың балабақшаға бейімделуі</a:t>
            </a:r>
          </a:p>
          <a:p>
            <a:pPr marL="514350" lvl="0" indent="-514350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3. Балалардың қауіпсіздігі Ережелерінің талаптарын сақтау.</a:t>
            </a:r>
          </a:p>
          <a:p>
            <a:pPr marL="514350" indent="-514350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4. ҚР Сан Пин нормаларының сақталуы, бала денсаулығы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kk-KZ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5.Балалардың оқу-тәрбие үрдісін ұйымдастыру жұмысы.</a:t>
            </a:r>
          </a:p>
          <a:p>
            <a:pPr marL="514350" indent="-514350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6.Жекелеген санаттарға тегін тамақтандыруды ұйымдастыру.  </a:t>
            </a:r>
            <a:endParaRPr lang="kk-KZ" sz="24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Әртүрлі мәселелер,сұрақтар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Фоны для деловой презентации (83 фото) - красивые картинки | Презентация,  Картинки,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571480"/>
            <a:ext cx="4714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№80 «Ботақан» балабақшасының қосымша ақылы қызметтер тізбесі</a:t>
            </a:r>
            <a:endParaRPr 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00100" y="1857364"/>
          <a:ext cx="6858048" cy="2238937"/>
        </p:xfrm>
        <a:graphic>
          <a:graphicData uri="http://schemas.openxmlformats.org/drawingml/2006/table">
            <a:tbl>
              <a:tblPr/>
              <a:tblGrid>
                <a:gridCol w="721521"/>
                <a:gridCol w="4942410"/>
                <a:gridCol w="1194117"/>
              </a:tblGrid>
              <a:tr h="68864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Р/с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Қызмет түрлері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Құны,теңге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76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latin typeface="Times New Roman"/>
                          <a:ea typeface="Calibri"/>
                          <a:cs typeface="Times New Roman"/>
                        </a:rPr>
                        <a:t>Шет тілдерін оқыту курсы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3000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76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Хореография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3000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76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latin typeface="Times New Roman"/>
                          <a:ea typeface="Calibri"/>
                          <a:cs typeface="Times New Roman"/>
                        </a:rPr>
                        <a:t>Smart table және логика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4000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Фоны для деловой презентации (83 фото) - красивые картинки | Презентация,  Картинки,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Выноска со стрелками влево/вправо 4"/>
          <p:cNvSpPr/>
          <p:nvPr/>
        </p:nvSpPr>
        <p:spPr>
          <a:xfrm>
            <a:off x="2357422" y="1571612"/>
            <a:ext cx="3071834" cy="2214578"/>
          </a:xfrm>
          <a:prstGeom prst="left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C00000"/>
                </a:solidFill>
              </a:rPr>
              <a:t>2024-2025 оқу жылына балабақша жұмысының жылдық мақсаты мен міндеттері</a:t>
            </a:r>
            <a:r>
              <a:rPr lang="kk-KZ" b="1" dirty="0" smtClean="0">
                <a:solidFill>
                  <a:schemeClr val="bg1">
                    <a:lumMod val="85000"/>
                  </a:schemeClr>
                </a:solidFill>
              </a:rPr>
              <a:t>: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857232"/>
            <a:ext cx="2571768" cy="50006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Мақсаты </a:t>
            </a:r>
          </a:p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Балабақшаның оқу-тәрбие жұмысын қазіргі заман талабына сай бағытта ұйымдастырып, тәрбиеленушілердің танымдық белсенділігін және танымдық ынтасын, қызығушылығын  дамыту</a:t>
            </a:r>
            <a:endParaRPr lang="kk-KZ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 жасына дейінгі баланың экологиялық мәдениетін,  танымдық белсенділіктерінің  дамуын  зерттеу қызметі арқылы жүзеге асыру.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/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86380" y="1000108"/>
            <a:ext cx="3714776" cy="47149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/>
                </a:solidFill>
              </a:rPr>
              <a:t>Міндеттері: </a:t>
            </a:r>
            <a:r>
              <a:rPr lang="kk-KZ" sz="1600" dirty="0" smtClean="0">
                <a:solidFill>
                  <a:schemeClr val="tx1"/>
                </a:solidFill>
              </a:rPr>
              <a:t>Балалардың қоршаған ортаға деген қызығушылығын, білуге құмарлығын қолдап, әрекеттердің түрлі бастамаларында  танымдық  қызығушылығы мен  танымдық дербестігін  қалыптастыру.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kk-KZ" sz="1600" dirty="0" smtClean="0">
                <a:solidFill>
                  <a:schemeClr val="tx1"/>
                </a:solidFill>
              </a:rPr>
              <a:t>      Баланың зияткерлік-танымдық белсенділігін, есте сақтау қабілетін, сөйлеу дағдыларын, ойлау үдерістерінің белсенділігін тәжірибелік-зерттеу қызметі арқылы дамыту.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kk-KZ" sz="1600" dirty="0" smtClean="0">
                <a:solidFill>
                  <a:schemeClr val="tx1"/>
                </a:solidFill>
              </a:rPr>
              <a:t>     Педагогтардың құзыреттілігін және шеберлігін арттыру.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Фоны для деловой презентации (83 фото) - красивые картинки | Презентация,  Картинки,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144000" cy="6858001"/>
          </a:xfrm>
          <a:prstGeom prst="rect">
            <a:avLst/>
          </a:prstGeom>
          <a:noFill/>
        </p:spPr>
      </p:pic>
      <p:sp>
        <p:nvSpPr>
          <p:cNvPr id="6" name="Двойная стрелка влево/вправо 5"/>
          <p:cNvSpPr/>
          <p:nvPr/>
        </p:nvSpPr>
        <p:spPr>
          <a:xfrm>
            <a:off x="3000364" y="142852"/>
            <a:ext cx="3429024" cy="1357322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 smtClean="0"/>
              <a:t>БЕС БІЛІМ БЕРУ САЛАСЫ</a:t>
            </a:r>
            <a:endParaRPr lang="ru-RU" b="1" i="1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357158" y="1500174"/>
            <a:ext cx="3929090" cy="785818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chemeClr val="tx1"/>
                </a:solidFill>
              </a:rPr>
              <a:t>“ДЕНСАУЛЫҚ”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1357290" y="2500306"/>
            <a:ext cx="3929090" cy="785818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chemeClr val="tx1"/>
                </a:solidFill>
              </a:rPr>
              <a:t>“ҚАТЫНАС”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3143240" y="3429000"/>
            <a:ext cx="3929090" cy="7858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chemeClr val="tx1"/>
                </a:solidFill>
              </a:rPr>
              <a:t>“ТАНЫМ”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4572000" y="4357694"/>
            <a:ext cx="3786214" cy="714380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</a:rPr>
              <a:t>“ШЫҒАРМАШЫЛЫҚ”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29256" y="5214950"/>
            <a:ext cx="3500462" cy="785818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chemeClr val="tx1"/>
                </a:solidFill>
              </a:rPr>
              <a:t>“ӘЛЕУМЕТ”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43" cy="68580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kk-K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“Денсаулық”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                «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Денсаулық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білім беру саласының мазмұны баланың денсаулығын сақтауға</a:t>
            </a:r>
            <a:r>
              <a:rPr kumimoji="0" lang="kk-KZ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 нығайтуға, қауіпсіз мінез-құлық  дағдыларын қалыптастыруға бағытталып, дене бітімі қасиеттерін дамытуды, қимыл дағдыларын қалыптастыруды, спорттық жаттығуларды орындауды қамтиды.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4106056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-7501014"/>
            <a:ext cx="2428892" cy="321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143116"/>
            <a:ext cx="4528873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" y="0"/>
            <a:ext cx="89297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“Коммуникация”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«Коммуникация» білім беру саласының мазмұны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ересектермен және балалармен еркін араласу</a:t>
            </a:r>
            <a:r>
              <a:rPr kumimoji="0" lang="kk-KZ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дағдыларын</a:t>
            </a:r>
            <a:r>
              <a:rPr kumimoji="0" lang="kk-KZ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дамытуға, зейінділікке, сөйлеуге,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балалар әдебиетіне қызықтыруға бағытталып, байланыстырып сөйлеуді, белсенді сөздікті байытуды, орыс, ағылшын тілдерін дамытуды қамтиды.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500175"/>
            <a:ext cx="385762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6887"/>
            <a:ext cx="3357586" cy="3141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643182"/>
            <a:ext cx="2927339" cy="3903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851" y="142852"/>
            <a:ext cx="916985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85918" y="214290"/>
            <a:ext cx="4273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/>
              <a:t>              «Таным»</a:t>
            </a:r>
            <a:endParaRPr lang="ru-RU" sz="36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86127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Таным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білім беру саласы қарапайым математикалық ұғымдарды қалыптастыруды: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сандық есептеу дағдыларын жетлдіруді, геометриялық пішіндер туралы түсініктерді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қалыптастыруды, кеңістікті және уақытты бағдарлай білуді</a:t>
            </a:r>
            <a:r>
              <a:rPr kumimoji="0" lang="kk-KZ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қамтиды.</a:t>
            </a:r>
            <a:endPara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14488"/>
            <a:ext cx="3357586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86255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643050"/>
            <a:ext cx="307183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4214818"/>
            <a:ext cx="373858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142984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«Шығармашылық» білім беру саласы қоршаған ортаға эстетикалық қатынасты, өнер түрлері туралы қарапайым  түсініктерді қалыптастыруды, музыканы, ұлттық музыкалық аспаптарды, балалардың өзіндік шығармашылық қызметін іске асыруын қамтиды.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357166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/>
              <a:t>     «Шығармашылық»</a:t>
            </a:r>
            <a:endParaRPr lang="ru-RU" sz="2800" b="1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496"/>
            <a:ext cx="409577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2786058"/>
            <a:ext cx="3455813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857232"/>
            <a:ext cx="81439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Әлеумет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білім беру саласы өзін ұстаудың адамгершілік нормаларын,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баланың ересектермен және құрбыларымен қарым-қатынас жасай білуін, өзінің отбасын жақсы көруін, елгезектікті, жанашырлықты, Қазақстан біздің ортақ үйіміз</a:t>
            </a:r>
            <a:r>
              <a:rPr kumimoji="0" lang="kk-KZ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екені туралы түсініктерді қалыптастыруды қамтиды.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214290"/>
            <a:ext cx="3035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/>
              <a:t>             «Әлеумет»</a:t>
            </a:r>
            <a:endParaRPr lang="ru-RU" sz="24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643182"/>
            <a:ext cx="2927339" cy="3903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500306"/>
            <a:ext cx="3018273" cy="402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487</TotalTime>
  <Words>389</Words>
  <PresentationFormat>Экран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Күн тәртібі:       1.Балалардың оқу-тәрбие үрдісін ұйымдастыру жұмыстарының жартыжылдық қорытындысы.       2. Бюджеттің орындалуы туралы есеп және жаңа жылға бюджетті бөлу.       3.ҚР Сан Пин нормаларының сақталуы. </dc:title>
  <dc:creator>Методист</dc:creator>
  <cp:lastModifiedBy>Metodist</cp:lastModifiedBy>
  <cp:revision>96</cp:revision>
  <dcterms:created xsi:type="dcterms:W3CDTF">2019-01-08T10:57:30Z</dcterms:created>
  <dcterms:modified xsi:type="dcterms:W3CDTF">2024-09-09T06:23:51Z</dcterms:modified>
</cp:coreProperties>
</file>