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metadata" ContentType="application/binary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5" r:id="rId2"/>
    <p:sldMasterId id="2147483674" r:id="rId3"/>
  </p:sldMasterIdLst>
  <p:notesMasterIdLst>
    <p:notesMasterId r:id="rId9"/>
  </p:notesMasterIdLst>
  <p:handoutMasterIdLst>
    <p:handoutMasterId r:id="rId10"/>
  </p:handoutMasterIdLst>
  <p:sldIdLst>
    <p:sldId id="3259" r:id="rId4"/>
    <p:sldId id="3260" r:id="rId5"/>
    <p:sldId id="287" r:id="rId6"/>
    <p:sldId id="284" r:id="rId7"/>
    <p:sldId id="3271" r:id="rId8"/>
  </p:sldIdLst>
  <p:sldSz cx="12192000" cy="6858000"/>
  <p:notesSz cx="6810375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85BDEDE8-EC27-41D0-BCBC-CD9974C950BE}">
          <p14:sldIdLst>
            <p14:sldId id="3259"/>
            <p14:sldId id="294"/>
            <p14:sldId id="3260"/>
            <p14:sldId id="274"/>
            <p14:sldId id="287"/>
            <p14:sldId id="3263"/>
            <p14:sldId id="3269"/>
            <p14:sldId id="258"/>
            <p14:sldId id="286"/>
            <p14:sldId id="3270"/>
            <p14:sldId id="284"/>
            <p14:sldId id="282"/>
            <p14:sldId id="423"/>
            <p14:sldId id="259"/>
            <p14:sldId id="3271"/>
            <p14:sldId id="44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83" userDrawn="1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9i4xhnBY8ddIYHAcc+OHaPcoW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E1A0C"/>
    <a:srgbClr val="F1F7FC"/>
    <a:srgbClr val="203864"/>
    <a:srgbClr val="444E7F"/>
    <a:srgbClr val="63B3C6"/>
    <a:srgbClr val="FBCC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23" Type="http://customschemas.google.com/relationships/presentationmetadata" Target="metadata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BA213-F014-4EC9-9C84-2F7DCB4BF78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6F469-10CD-4F1F-A23A-AC5C3B7FA9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0450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7625" y="0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862" y="1243012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037" y="4784725"/>
            <a:ext cx="5448300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4037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7625" y="9444037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082880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6359-2726-4A17-BFEE-36F98F61D935}" type="slidenum">
              <a:rPr lang="ru-RU" smtClean="0">
                <a:solidFill>
                  <a:prstClr val="black"/>
                </a:solidFill>
                <a:latin typeface="Calibri" panose="020F0502020204030204"/>
              </a:rPr>
              <a:pPr/>
              <a:t>1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620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Google Shape;2400;g93c0bce035_0_6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1" name="Google Shape;2401;g93c0bce035_0_6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FDB42F-0479-1204-4B96-B79ED92F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8F6ABF-975D-291C-D9B5-2294ADDC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9C19CD6-06B1-9C3E-DFD8-34FE36F6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0E73-85D4-4C49-8CC3-1DAAE6062FFC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BF38CF-FF7D-ED33-EE19-4AE17122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276FA0C-3FD9-ECC0-2C84-EE2C75D4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E2D8-A876-413E-8754-CFD3BEE13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776881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4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Fira Sans Extra Condensed ExtraBold"/>
              <a:buNone/>
              <a:defRPr>
                <a:solidFill>
                  <a:srgbClr val="000000"/>
                </a:solidFill>
                <a:latin typeface="Fira Sans Extra Condensed ExtraBold"/>
                <a:ea typeface="Fira Sans Extra Condensed ExtraBold"/>
                <a:cs typeface="Fira Sans Extra Condensed ExtraBold"/>
                <a:sym typeface="Fira Sans Extra Condensed ExtraBold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103042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747A-2F9E-4E50-8B3F-44D9A8C679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116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87D5-5520-4233-8197-7FD5606E76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2375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D233-813A-4CA0-90F2-698E470CEE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5948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27F89-C877-4B8E-ACFB-0B86CE5E56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5589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7B8-1BCF-4B51-91C6-6BA8EDB78F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6632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7EF9-56FF-4C8E-BFD5-CD2E37DDA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800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28FC-352E-46C4-AD3A-8B20FBF9E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799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9623-A690-42BD-A013-1938AE977E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3362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6701-F378-481A-A6E2-BED62D603AE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15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67231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975-D746-4F20-B802-B2F449ED0E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067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E1A2-D316-4ECB-8DEF-7625A1BD44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97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7D64C-6BDC-4A48-8E8D-5AAC2A45BB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9928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495B-C824-4CE8-AA67-9FD54D5516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84327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3F0DA-D2E3-4B16-84AE-B3512B06C8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1922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4857E-8E41-4667-B864-3EA296694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142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7783F-1738-463C-B70A-9EA3568A7F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0711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FF02-02C4-4CA4-8CEB-A813DB6A3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9656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747A-2F9E-4E50-8B3F-44D9A8C679A5}" type="datetime1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759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1409362" y="6332537"/>
            <a:ext cx="731837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transition>
    <p:push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7" name="Google Shape;11;p1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Google Shape;12;p12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29" name="Google Shape;13;p12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30" name="Google Shape;14;p12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2D4813-9953-41CD-AC61-FB2BF2141A63}" type="slidenum">
              <a:rPr lang="ru-RU" altLang="ru-RU" kern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kern="1200"/>
          </a:p>
        </p:txBody>
      </p:sp>
    </p:spTree>
    <p:extLst>
      <p:ext uri="{BB962C8B-B14F-4D97-AF65-F5344CB8AC3E}">
        <p14:creationId xmlns="" xmlns:p14="http://schemas.microsoft.com/office/powerpoint/2010/main" val="317714841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86" r:id="rId8"/>
    <p:sldLayoutId id="214748368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F8BDE014-DE32-4FB8-B764-4E32C8A39699}" type="datetime1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buClrTx/>
                <a:buFontTx/>
                <a:buNone/>
              </a:pPr>
              <a:t>20.02.2024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87B9CBA1-B698-4BC5-BF9A-E2A824C4F519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buClrTx/>
                <a:buFontTx/>
                <a:buNone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906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7682" cy="68580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Users\user\Desktop\ДЕПО\Слайды\3D_LOGO22.png">
            <a:extLst>
              <a:ext uri="{FF2B5EF4-FFF2-40B4-BE49-F238E27FC236}">
                <a16:creationId xmlns="" xmlns:a16="http://schemas.microsoft.com/office/drawing/2014/main" id="{E68D72EF-0027-47AC-94B3-836697857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05" y="100784"/>
            <a:ext cx="1457215" cy="145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DAFEE8E-29E6-4F9E-93A2-7D26ED951463}"/>
              </a:ext>
            </a:extLst>
          </p:cNvPr>
          <p:cNvSpPr/>
          <p:nvPr/>
        </p:nvSpPr>
        <p:spPr>
          <a:xfrm>
            <a:off x="3979147" y="1557995"/>
            <a:ext cx="82385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әлеуметтік-эмоционалды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қалыптастырудың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Адалдық, әділдік, креативтілік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ашықтық, 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оптимизм </a:t>
            </a:r>
            <a:r>
              <a:rPr lang="ru-RU" sz="36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 ерекшеліктердің тұлғалық эмоциялардың өзара әсерімен енуі</a:t>
            </a:r>
            <a:r>
              <a:rPr lang="ru-RU" sz="36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DD90551-95CC-4B18-8894-320D0A309509}"/>
              </a:ext>
            </a:extLst>
          </p:cNvPr>
          <p:cNvSpPr/>
          <p:nvPr/>
        </p:nvSpPr>
        <p:spPr>
          <a:xfrm>
            <a:off x="6749921" y="228308"/>
            <a:ext cx="54420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ru-RU" sz="20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ИНСТИТУТ ГАРМОНИЧНОГО РАЗВИТИЯ ЧЕЛОВЕКА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ED0F49D-D6E9-47AD-9196-54CE09532709}"/>
              </a:ext>
            </a:extLst>
          </p:cNvPr>
          <p:cNvSpPr/>
          <p:nvPr/>
        </p:nvSpPr>
        <p:spPr>
          <a:xfrm>
            <a:off x="693337" y="228308"/>
            <a:ext cx="4860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ru-RU" sz="20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</a:t>
            </a:r>
            <a:r>
              <a:rPr lang="kk-KZ" sz="20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 ҮЙЛЕСІМДІ ДАМУЫ ҰЛТТЫҚ ИНСТИТУТЫ</a:t>
            </a:r>
            <a:endParaRPr lang="ru-RU" sz="2000" kern="1200" dirty="0">
              <a:solidFill>
                <a:schemeClr val="tx1"/>
              </a:solidFill>
              <a:latin typeface="Calibri" panose="020F0502020204030204"/>
            </a:endParaRPr>
          </a:p>
        </p:txBody>
      </p:sp>
      <p:pic>
        <p:nvPicPr>
          <p:cNvPr id="5" name="Google Shape;214;g23cf4f07222_0_289">
            <a:extLst>
              <a:ext uri="{FF2B5EF4-FFF2-40B4-BE49-F238E27FC236}">
                <a16:creationId xmlns="" xmlns:a16="http://schemas.microsoft.com/office/drawing/2014/main" id="{A7A039B8-F36F-C5DB-B3D4-3AF82373D4FF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4490" y="1446527"/>
            <a:ext cx="3374657" cy="3964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982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5A9C320A-5AF9-5D7B-2649-01E291D4213D}"/>
              </a:ext>
            </a:extLst>
          </p:cNvPr>
          <p:cNvCxnSpPr/>
          <p:nvPr/>
        </p:nvCxnSpPr>
        <p:spPr>
          <a:xfrm>
            <a:off x="4788" y="6727483"/>
            <a:ext cx="12196788" cy="0"/>
          </a:xfrm>
          <a:prstGeom prst="line">
            <a:avLst/>
          </a:prstGeom>
          <a:ln w="28575">
            <a:solidFill>
              <a:srgbClr val="D49A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4F5823-583A-E495-125D-3365BA6590F0}"/>
              </a:ext>
            </a:extLst>
          </p:cNvPr>
          <p:cNvSpPr txBox="1"/>
          <p:nvPr/>
        </p:nvSpPr>
        <p:spPr>
          <a:xfrm>
            <a:off x="1062399" y="298155"/>
            <a:ext cx="1030532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АТА-АНАЛАРДЫ ПЕДАГОГИКАЛЫҚ ҚОЛДАУ ОРТАЛЫҒЫ  </a:t>
            </a:r>
          </a:p>
          <a:p>
            <a:pPr algn="ctr"/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әлеуметтік-эмоционалды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қалыптастырудың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шартты</a:t>
            </a:r>
            <a:r>
              <a:rPr lang="ru-RU" sz="24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</a:t>
            </a:r>
            <a:endParaRPr lang="ru-RU" sz="2400" b="1" i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A80695E3-B5CD-6820-D060-ABE453323394}"/>
              </a:ext>
            </a:extLst>
          </p:cNvPr>
          <p:cNvCxnSpPr>
            <a:cxnSpLocks/>
          </p:cNvCxnSpPr>
          <p:nvPr/>
        </p:nvCxnSpPr>
        <p:spPr>
          <a:xfrm>
            <a:off x="6103182" y="3669371"/>
            <a:ext cx="0" cy="3058112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18"/>
          <p:cNvSpPr>
            <a:spLocks noChangeArrowheads="1"/>
          </p:cNvSpPr>
          <p:nvPr/>
        </p:nvSpPr>
        <p:spPr bwMode="auto">
          <a:xfrm>
            <a:off x="170822" y="1738531"/>
            <a:ext cx="83111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None/>
            </a:pPr>
            <a:r>
              <a:rPr lang="ru-RU" altLang="ru-RU" sz="1800" b="1" i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МАҚСАТЫ</a:t>
            </a:r>
            <a:r>
              <a:rPr lang="ru-RU" altLang="ru-RU" sz="1600" b="1" i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:  </a:t>
            </a:r>
          </a:p>
          <a:p>
            <a:pPr>
              <a:buClrTx/>
              <a:buFontTx/>
              <a:buNone/>
            </a:pPr>
            <a:endParaRPr lang="ru-RU" altLang="ru-RU" dirty="0">
              <a:latin typeface="Arial"/>
              <a:ea typeface="Cambria Math" panose="0204050305040603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70822" y="2685234"/>
            <a:ext cx="1627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rgbClr val="D49A0A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МІНДЕТТЕРІ :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8482013" y="3284538"/>
            <a:ext cx="33243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.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07987" y="3601491"/>
            <a:ext cx="3556976" cy="2875667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ҚҰНДЫЛЫҚТАР:</a:t>
            </a:r>
          </a:p>
          <a:p>
            <a:endParaRPr lang="kk-K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ЫНТЫМАҚТАСТЫҚ, ҰРПАҚТАР САБАҚТАСТЫҒЫ, АТА-АНАЛЫҚ ҚАДІР-ҚАСИЕТ, ОТБАСЫЛЫҚ ЖАУАПКЕРШІЛІК, АТА-АНАЛЫҚ ПАРЫЗ, ОТБАСЫЛЫҚ ИГІЛІК.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104810" y="3573562"/>
            <a:ext cx="4074873" cy="2875667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303846" y="3573561"/>
            <a:ext cx="3530441" cy="2903593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68351" y="3454618"/>
            <a:ext cx="3212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600" dirty="0"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600" dirty="0"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425725" y="3938561"/>
            <a:ext cx="35786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CF65A28-E501-5681-EB20-7010139100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268" y="3605222"/>
            <a:ext cx="961841" cy="17396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4618001-F8A8-0124-A400-126987E02877}"/>
              </a:ext>
            </a:extLst>
          </p:cNvPr>
          <p:cNvSpPr txBox="1"/>
          <p:nvPr/>
        </p:nvSpPr>
        <p:spPr>
          <a:xfrm>
            <a:off x="8482013" y="3601492"/>
            <a:ext cx="312383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a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ҚАБАН ЖЫРАУ; 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БАҚЫТ, ҚАЙДА БАРАСЫҢ?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ТУЫСЫМЕН ТАТУЛЫ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ЖАМАН СӨЗ ЖОҚ ШАТУЛЫ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ЫНТЫМАҚТЫ ҮЙГЕ БАРАМЫН.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409362" y="6332537"/>
            <a:ext cx="731837" cy="525462"/>
          </a:xfrm>
        </p:spPr>
        <p:txBody>
          <a:bodyPr/>
          <a:lstStyle/>
          <a:p>
            <a:pPr>
              <a:defRPr/>
            </a:pPr>
            <a:r>
              <a:rPr lang="kk-KZ" altLang="ru-RU" dirty="0"/>
              <a:t>3</a:t>
            </a:r>
            <a:endParaRPr lang="ru-RU" alt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67951C6-4A1E-5C55-C321-826701095BF8}"/>
              </a:ext>
            </a:extLst>
          </p:cNvPr>
          <p:cNvSpPr txBox="1"/>
          <p:nvPr/>
        </p:nvSpPr>
        <p:spPr>
          <a:xfrm>
            <a:off x="1577591" y="1626429"/>
            <a:ext cx="93701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ПОЗИТИВТІ АТА-АНАНЫҢ МӘНІН, МАЗМҰНЫН, ҚАҒИДАТТАРЫН АШУ ЖӘНЕ АТА-АНАЛАРҒА ПОЗИТИВТІ ТӘРБИЕНІҢ НЕГІЗГІ ЕРЕЖЕЛЕРІ ТУРАЛЫ ТҮСІНІК БЕРУ, ЕР АДАМДАРҒА ОТАҒАСЫ, ӘКЕ РЕТІНДЕГІ РӨЛІНІҢ ТЕК ОТБАСЫ ҮШІН ЕМЕС, ӨЗДЕРІ ҮШІН ДЕ МАҢЫЗДЫЛЫҒЫН ТҮСІНУГЕ КӨМЕКТЕСУ</a:t>
            </a:r>
            <a:endParaRPr lang="ru-RU" sz="14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008988A-BDF9-2D8B-E264-23EE511AED70}"/>
              </a:ext>
            </a:extLst>
          </p:cNvPr>
          <p:cNvSpPr txBox="1"/>
          <p:nvPr/>
        </p:nvSpPr>
        <p:spPr>
          <a:xfrm>
            <a:off x="2159019" y="2333454"/>
            <a:ext cx="90348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kk-KZ" sz="1400" b="1" dirty="0"/>
              <a:t>МҰҒАЛІМДЕРДІҢ НАЗАРЫН АТА-АНАЛАРДЫҢ БАЛАНЫҢ ЖЕКЕ ЕРЕКШЕЛІКТЕРІН ТҮСІНУГЕ ЖӘНЕ СҮЙІСПЕНШІЛІККЕ НЕГІЗДЕЛГЕН ТӘРБИЕ СТИЛІН ҚОЛДАНУ ҚАЖЕТТІЛІГІНЕ АУДАРУ; </a:t>
            </a:r>
            <a:endParaRPr lang="ru-RU" sz="1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kk-KZ" sz="1400" b="1" dirty="0"/>
              <a:t>МҰҒАЛІМДЕРДІ ПОЗИТИВТІ ТӘРБИЕНІҢ ЕРЕКШЕЛІКТЕРІМЕН ТАНЫСТЫРУ; </a:t>
            </a:r>
            <a:endParaRPr lang="ru-RU" sz="1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kk-KZ" sz="1400" b="1" dirty="0"/>
              <a:t>МҰҒАЛІМДЕРГЕ ОТБАСЫЛЫҚ ТӘРБИЕДЕГІ САНАЛЫ ӘКЕ БОЛУДЫҢ ҰЛТТЫҚ-ПСИХОЛОГИЯЛЫҚ АСПЕКТІЛЕРІ ТУРАЛЫ ТҮСІНІК БЕРУ. </a:t>
            </a:r>
            <a:endParaRPr lang="ru-RU" sz="14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F432C0B8-6409-3D44-AE1B-D38625E588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854" y="5408995"/>
            <a:ext cx="2254668" cy="9370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22473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23797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3BB79DE-2E9B-4606-A1B4-7F1C2DF11FC4}"/>
              </a:ext>
            </a:extLst>
          </p:cNvPr>
          <p:cNvSpPr txBox="1"/>
          <p:nvPr/>
        </p:nvSpPr>
        <p:spPr>
          <a:xfrm>
            <a:off x="5983909" y="1241661"/>
            <a:ext cx="607267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</a:rPr>
              <a:t>БҮГІНГІ ДӘРІСТЕН НЕ КҮТЕСІЗ?</a:t>
            </a:r>
          </a:p>
          <a:p>
            <a:pPr marL="457200" indent="-457200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kk-KZ" sz="2400" b="1" dirty="0">
              <a:solidFill>
                <a:srgbClr val="002060"/>
              </a:solidFill>
            </a:endParaRPr>
          </a:p>
          <a:p>
            <a:pPr marL="457200" indent="-457200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</a:rPr>
              <a:t>ПОЗИТИВТІ АТА-АНА : МӘНІМЕН ҚАҒИДАТТАРЫ ЖӘНЕ МАЗМҰНЫ ҚАНДАЙ БОЛАДЫ</a:t>
            </a:r>
            <a:r>
              <a:rPr lang="ru-RU" sz="24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</a:p>
          <a:p>
            <a:pPr marL="457200" indent="-457200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ru-RU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</a:rPr>
              <a:t>ПОЗИТИВТІ ТӘРБИЕ ДЕГЕНІМІЗ НЕ ЖӘНЕ ҚАНДАЙ ҚАҒИДАТТАРЫ БАР?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Вопросительный знак со сплошной заливкой">
            <a:extLst>
              <a:ext uri="{FF2B5EF4-FFF2-40B4-BE49-F238E27FC236}">
                <a16:creationId xmlns="" xmlns:a16="http://schemas.microsoft.com/office/drawing/2014/main" id="{6F7A8C7A-5D20-16AE-020F-E6920F1C2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566149" y="1075174"/>
            <a:ext cx="2851611" cy="24269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712FD66-D245-68C4-1138-0413F713D85D}"/>
              </a:ext>
            </a:extLst>
          </p:cNvPr>
          <p:cNvSpPr txBox="1"/>
          <p:nvPr/>
        </p:nvSpPr>
        <p:spPr>
          <a:xfrm>
            <a:off x="1566153" y="3502117"/>
            <a:ext cx="34330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</a:t>
            </a:r>
            <a:endParaRPr lang="x-none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17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465" y="185719"/>
            <a:ext cx="121915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051370"/>
            <a:ext cx="41353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</a:rPr>
              <a:t>Осындай қателіктер жіберген әке не істеуі керек?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812090" y="598824"/>
            <a:ext cx="68988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/>
              <a:t>1. ӘКЕ БОЛҒАН АЛҒАШҚЫ КҮННЕН БАСТАП НӘРЕСТЕНІ КҮТУГЕ ҚАТЫСА АЛАДЫ: ЖӨРГЕГІН АУЫСТЫРЫҢЫЗ, СЕРУЕНДЕҢІЗ, ТАМАҚТАНДЫРЫҢЫЗ. </a:t>
            </a:r>
            <a:endParaRPr lang="ru-RU" sz="2000" dirty="0"/>
          </a:p>
          <a:p>
            <a:r>
              <a:rPr lang="kk-KZ" sz="2000" dirty="0"/>
              <a:t>2. БАЛАМЕН ОЙЫН ОЙНАУ ӨТЕ МАҢЫЗДЫ. </a:t>
            </a:r>
          </a:p>
          <a:p>
            <a:r>
              <a:rPr lang="kk-KZ" sz="2000" dirty="0"/>
              <a:t>3. ҚОҒАМДЫҚ ОРЫНДАРДА, АТАП АЙТҚАНДА САЯБАҚТАР, ОЙЫН АЛАҢДАРЫ, СКВЕРЛЕРДЕ  БІРГЕ СЕРУЕНДЕУ.</a:t>
            </a:r>
          </a:p>
          <a:p>
            <a:r>
              <a:rPr lang="kk-KZ" sz="2000" dirty="0"/>
              <a:t>4. КІШКЕНТАЙ БАЛАМЕН ЖИІ АРАЛАСАТЫН, ОЛАРДЫҢ ӨТІНІШТЕРІ МЕН СҰРАҚТАРЫН, ҚАЖЕТТІЛІКТЕРІН ТҮСІНЕТІН ӘКЕЛЕР БАЛАЛАР ӘЛЕМІНДЕ МАҢЫЗДЫ ТҰЛҒАҒА АЙНАЛАДЫ. </a:t>
            </a:r>
          </a:p>
          <a:p>
            <a:r>
              <a:rPr lang="kk-KZ" sz="2000" dirty="0"/>
              <a:t>5. БАЛАҒА ҚАМҚОРЛЫҚ ЖАСАУ ЕКІНШІ ЖАҒЫНАН БАҚЫЛАУ БОЛЫП ТА ТАБЫЛАДЫ. </a:t>
            </a:r>
            <a:endParaRPr lang="ru-RU" sz="2000" dirty="0"/>
          </a:p>
          <a:p>
            <a:r>
              <a:rPr lang="kk-KZ" sz="2000" dirty="0"/>
              <a:t>6. БАЛАЛАРҒА АҚЫЛҒА ҚОНЫМДЫ ТАЛАПТАР ҚОЙЫП, ОЛАРДЫ САБЫРЛЫ, БІРАҚ ҚАТАҢ ТҮРДЕ ОРЫНДАЛУЫН ҚАДАҒАЛАУ КЕРЕК. </a:t>
            </a:r>
          </a:p>
          <a:p>
            <a:r>
              <a:rPr lang="kk-KZ" sz="2000" dirty="0"/>
              <a:t>7. БАЛА ТӘРБИЕЛЕУДЕ КҮШ ҚОЛДАНУҒА БОЛМАЙДЫ. </a:t>
            </a:r>
          </a:p>
          <a:p>
            <a:r>
              <a:rPr lang="kk-KZ" sz="2000" dirty="0"/>
              <a:t>8. АЙЫПТАУ ДА, ТЫЙЫМ САЛУ ДА ӨТЕ МҰҚИЯТ БОЛУ КЕРЕК. </a:t>
            </a:r>
          </a:p>
          <a:p>
            <a:r>
              <a:rPr lang="kk-KZ" sz="2000" dirty="0"/>
              <a:t>9. ТӘРБИЕЛІК ТҰРҒЫДАН АЛҒАНДА, АЙЫПТАУДАН ГӨРІ МАДАҚТАУ ӘЛДЕҚАЙДА МАЗМҰНДЫ.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12089" y="594910"/>
            <a:ext cx="6700537" cy="5944002"/>
          </a:xfrm>
          <a:prstGeom prst="rect">
            <a:avLst/>
          </a:prstGeom>
          <a:noFill/>
          <a:ln w="9525">
            <a:solidFill>
              <a:srgbClr val="48AC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27" y="3739752"/>
            <a:ext cx="4201115" cy="279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4333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91EA356-6473-4F97-AA74-99CB9ED36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3" y="143318"/>
            <a:ext cx="11720664" cy="6858000"/>
          </a:xfrm>
          <a:prstGeom prst="rect">
            <a:avLst/>
          </a:prstGeom>
        </p:spPr>
      </p:pic>
      <p:sp>
        <p:nvSpPr>
          <p:cNvPr id="2403" name="Google Shape;2403;p45"/>
          <p:cNvSpPr txBox="1">
            <a:spLocks noGrp="1"/>
          </p:cNvSpPr>
          <p:nvPr>
            <p:ph type="title"/>
          </p:nvPr>
        </p:nvSpPr>
        <p:spPr>
          <a:xfrm>
            <a:off x="609579" y="375087"/>
            <a:ext cx="11086455" cy="744448"/>
          </a:xfrm>
          <a:prstGeom prst="rect">
            <a:avLst/>
          </a:prstGeom>
        </p:spPr>
        <p:txBody>
          <a:bodyPr spcFirstLastPara="1" vert="horz" wrap="square" lIns="121900" tIns="121900" rIns="121900" bIns="12190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стрессті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жеңуге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04" name="Google Shape;2404;p45"/>
          <p:cNvGrpSpPr/>
          <p:nvPr/>
        </p:nvGrpSpPr>
        <p:grpSpPr>
          <a:xfrm>
            <a:off x="4453926" y="2021276"/>
            <a:ext cx="3229337" cy="3567409"/>
            <a:chOff x="974794" y="1262625"/>
            <a:chExt cx="2715554" cy="2999839"/>
          </a:xfrm>
        </p:grpSpPr>
        <p:sp>
          <p:nvSpPr>
            <p:cNvPr id="2405" name="Google Shape;2405;p45"/>
            <p:cNvSpPr/>
            <p:nvPr/>
          </p:nvSpPr>
          <p:spPr>
            <a:xfrm>
              <a:off x="974794" y="1972956"/>
              <a:ext cx="2715554" cy="1656999"/>
            </a:xfrm>
            <a:custGeom>
              <a:avLst/>
              <a:gdLst/>
              <a:ahLst/>
              <a:cxnLst/>
              <a:rect l="l" t="t" r="r" b="b"/>
              <a:pathLst>
                <a:path w="27879" h="17011" extrusionOk="0">
                  <a:moveTo>
                    <a:pt x="21608" y="1"/>
                  </a:moveTo>
                  <a:cubicBezTo>
                    <a:pt x="21237" y="1"/>
                    <a:pt x="20891" y="51"/>
                    <a:pt x="20591" y="145"/>
                  </a:cubicBezTo>
                  <a:cubicBezTo>
                    <a:pt x="17608" y="1085"/>
                    <a:pt x="16712" y="3172"/>
                    <a:pt x="13272" y="3850"/>
                  </a:cubicBezTo>
                  <a:cubicBezTo>
                    <a:pt x="13063" y="3891"/>
                    <a:pt x="12845" y="3909"/>
                    <a:pt x="12620" y="3909"/>
                  </a:cubicBezTo>
                  <a:cubicBezTo>
                    <a:pt x="10813" y="3909"/>
                    <a:pt x="8534" y="2728"/>
                    <a:pt x="6365" y="2728"/>
                  </a:cubicBezTo>
                  <a:cubicBezTo>
                    <a:pt x="5535" y="2728"/>
                    <a:pt x="4721" y="2901"/>
                    <a:pt x="3956" y="3380"/>
                  </a:cubicBezTo>
                  <a:cubicBezTo>
                    <a:pt x="0" y="5856"/>
                    <a:pt x="165" y="12854"/>
                    <a:pt x="6312" y="15811"/>
                  </a:cubicBezTo>
                  <a:cubicBezTo>
                    <a:pt x="7987" y="16617"/>
                    <a:pt x="9884" y="17010"/>
                    <a:pt x="11825" y="17010"/>
                  </a:cubicBezTo>
                  <a:cubicBezTo>
                    <a:pt x="17009" y="17010"/>
                    <a:pt x="22504" y="14203"/>
                    <a:pt x="24894" y="8947"/>
                  </a:cubicBezTo>
                  <a:cubicBezTo>
                    <a:pt x="27879" y="2387"/>
                    <a:pt x="24173" y="1"/>
                    <a:pt x="216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06" name="Google Shape;2406;p45"/>
            <p:cNvSpPr/>
            <p:nvPr/>
          </p:nvSpPr>
          <p:spPr>
            <a:xfrm>
              <a:off x="2718486" y="1846664"/>
              <a:ext cx="281090" cy="145936"/>
            </a:xfrm>
            <a:custGeom>
              <a:avLst/>
              <a:gdLst/>
              <a:ahLst/>
              <a:cxnLst/>
              <a:rect l="l" t="t" r="r" b="b"/>
              <a:pathLst>
                <a:path w="2739" h="1422" extrusionOk="0">
                  <a:moveTo>
                    <a:pt x="2081" y="1"/>
                  </a:moveTo>
                  <a:cubicBezTo>
                    <a:pt x="1823" y="1"/>
                    <a:pt x="1501" y="64"/>
                    <a:pt x="1170" y="191"/>
                  </a:cubicBezTo>
                  <a:cubicBezTo>
                    <a:pt x="475" y="458"/>
                    <a:pt x="0" y="908"/>
                    <a:pt x="111" y="1195"/>
                  </a:cubicBezTo>
                  <a:cubicBezTo>
                    <a:pt x="169" y="1346"/>
                    <a:pt x="375" y="1422"/>
                    <a:pt x="658" y="1422"/>
                  </a:cubicBezTo>
                  <a:cubicBezTo>
                    <a:pt x="916" y="1422"/>
                    <a:pt x="1238" y="1359"/>
                    <a:pt x="1569" y="1231"/>
                  </a:cubicBezTo>
                  <a:cubicBezTo>
                    <a:pt x="2264" y="964"/>
                    <a:pt x="2739" y="514"/>
                    <a:pt x="2629" y="227"/>
                  </a:cubicBezTo>
                  <a:cubicBezTo>
                    <a:pt x="2571" y="77"/>
                    <a:pt x="2364" y="1"/>
                    <a:pt x="20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07" name="Google Shape;2407;p45"/>
            <p:cNvSpPr/>
            <p:nvPr/>
          </p:nvSpPr>
          <p:spPr>
            <a:xfrm>
              <a:off x="2335387" y="2876199"/>
              <a:ext cx="1209641" cy="579845"/>
            </a:xfrm>
            <a:custGeom>
              <a:avLst/>
              <a:gdLst/>
              <a:ahLst/>
              <a:cxnLst/>
              <a:rect l="l" t="t" r="r" b="b"/>
              <a:pathLst>
                <a:path w="11787" h="5650" extrusionOk="0">
                  <a:moveTo>
                    <a:pt x="2770" y="1"/>
                  </a:moveTo>
                  <a:cubicBezTo>
                    <a:pt x="2628" y="1"/>
                    <a:pt x="1648" y="1273"/>
                    <a:pt x="1472" y="1732"/>
                  </a:cubicBezTo>
                  <a:cubicBezTo>
                    <a:pt x="1360" y="2024"/>
                    <a:pt x="1414" y="2435"/>
                    <a:pt x="1416" y="2525"/>
                  </a:cubicBezTo>
                  <a:cubicBezTo>
                    <a:pt x="1418" y="2589"/>
                    <a:pt x="1441" y="2730"/>
                    <a:pt x="1455" y="2810"/>
                  </a:cubicBezTo>
                  <a:cubicBezTo>
                    <a:pt x="1077" y="2785"/>
                    <a:pt x="699" y="2746"/>
                    <a:pt x="325" y="2688"/>
                  </a:cubicBezTo>
                  <a:cubicBezTo>
                    <a:pt x="244" y="2675"/>
                    <a:pt x="163" y="2663"/>
                    <a:pt x="82" y="2650"/>
                  </a:cubicBezTo>
                  <a:cubicBezTo>
                    <a:pt x="77" y="2650"/>
                    <a:pt x="73" y="2649"/>
                    <a:pt x="69" y="2649"/>
                  </a:cubicBezTo>
                  <a:cubicBezTo>
                    <a:pt x="20" y="2649"/>
                    <a:pt x="0" y="2696"/>
                    <a:pt x="54" y="2707"/>
                  </a:cubicBezTo>
                  <a:cubicBezTo>
                    <a:pt x="498" y="2803"/>
                    <a:pt x="959" y="2854"/>
                    <a:pt x="1420" y="2883"/>
                  </a:cubicBezTo>
                  <a:cubicBezTo>
                    <a:pt x="1406" y="2954"/>
                    <a:pt x="1374" y="3117"/>
                    <a:pt x="1372" y="3186"/>
                  </a:cubicBezTo>
                  <a:cubicBezTo>
                    <a:pt x="1368" y="3276"/>
                    <a:pt x="1379" y="3626"/>
                    <a:pt x="1485" y="3924"/>
                  </a:cubicBezTo>
                  <a:cubicBezTo>
                    <a:pt x="1632" y="4336"/>
                    <a:pt x="2558" y="5580"/>
                    <a:pt x="2735" y="5580"/>
                  </a:cubicBezTo>
                  <a:cubicBezTo>
                    <a:pt x="2762" y="5580"/>
                    <a:pt x="2771" y="5551"/>
                    <a:pt x="2757" y="5484"/>
                  </a:cubicBezTo>
                  <a:cubicBezTo>
                    <a:pt x="2749" y="5448"/>
                    <a:pt x="2374" y="4650"/>
                    <a:pt x="2243" y="4397"/>
                  </a:cubicBezTo>
                  <a:cubicBezTo>
                    <a:pt x="2124" y="4167"/>
                    <a:pt x="1937" y="3827"/>
                    <a:pt x="1809" y="3457"/>
                  </a:cubicBezTo>
                  <a:cubicBezTo>
                    <a:pt x="1723" y="3207"/>
                    <a:pt x="1555" y="2972"/>
                    <a:pt x="1468" y="2885"/>
                  </a:cubicBezTo>
                  <a:lnTo>
                    <a:pt x="1468" y="2885"/>
                  </a:lnTo>
                  <a:cubicBezTo>
                    <a:pt x="1647" y="2896"/>
                    <a:pt x="1827" y="2904"/>
                    <a:pt x="2005" y="2910"/>
                  </a:cubicBezTo>
                  <a:cubicBezTo>
                    <a:pt x="2111" y="2913"/>
                    <a:pt x="2218" y="2916"/>
                    <a:pt x="2324" y="2918"/>
                  </a:cubicBezTo>
                  <a:cubicBezTo>
                    <a:pt x="2303" y="2998"/>
                    <a:pt x="2267" y="3146"/>
                    <a:pt x="2260" y="3214"/>
                  </a:cubicBezTo>
                  <a:cubicBezTo>
                    <a:pt x="2251" y="3307"/>
                    <a:pt x="2241" y="3668"/>
                    <a:pt x="2334" y="3982"/>
                  </a:cubicBezTo>
                  <a:cubicBezTo>
                    <a:pt x="2481" y="4473"/>
                    <a:pt x="3452" y="5650"/>
                    <a:pt x="3520" y="5650"/>
                  </a:cubicBezTo>
                  <a:cubicBezTo>
                    <a:pt x="3521" y="5650"/>
                    <a:pt x="3522" y="5650"/>
                    <a:pt x="3522" y="5650"/>
                  </a:cubicBezTo>
                  <a:cubicBezTo>
                    <a:pt x="3557" y="5632"/>
                    <a:pt x="3100" y="4833"/>
                    <a:pt x="3038" y="4547"/>
                  </a:cubicBezTo>
                  <a:cubicBezTo>
                    <a:pt x="3012" y="4431"/>
                    <a:pt x="2744" y="3856"/>
                    <a:pt x="2699" y="3509"/>
                  </a:cubicBezTo>
                  <a:cubicBezTo>
                    <a:pt x="2665" y="3250"/>
                    <a:pt x="2482" y="3021"/>
                    <a:pt x="2391" y="2919"/>
                  </a:cubicBezTo>
                  <a:lnTo>
                    <a:pt x="2391" y="2919"/>
                  </a:lnTo>
                  <a:cubicBezTo>
                    <a:pt x="2629" y="2924"/>
                    <a:pt x="2866" y="2925"/>
                    <a:pt x="3104" y="2926"/>
                  </a:cubicBezTo>
                  <a:cubicBezTo>
                    <a:pt x="3086" y="3011"/>
                    <a:pt x="3053" y="3179"/>
                    <a:pt x="3050" y="3254"/>
                  </a:cubicBezTo>
                  <a:cubicBezTo>
                    <a:pt x="3045" y="3355"/>
                    <a:pt x="3055" y="3744"/>
                    <a:pt x="3173" y="4080"/>
                  </a:cubicBezTo>
                  <a:cubicBezTo>
                    <a:pt x="3357" y="4603"/>
                    <a:pt x="4077" y="5499"/>
                    <a:pt x="4148" y="5499"/>
                  </a:cubicBezTo>
                  <a:cubicBezTo>
                    <a:pt x="4149" y="5499"/>
                    <a:pt x="4150" y="5499"/>
                    <a:pt x="4151" y="5499"/>
                  </a:cubicBezTo>
                  <a:cubicBezTo>
                    <a:pt x="4187" y="5478"/>
                    <a:pt x="3804" y="4883"/>
                    <a:pt x="3720" y="4575"/>
                  </a:cubicBezTo>
                  <a:cubicBezTo>
                    <a:pt x="3686" y="4451"/>
                    <a:pt x="3607" y="3932"/>
                    <a:pt x="3538" y="3558"/>
                  </a:cubicBezTo>
                  <a:cubicBezTo>
                    <a:pt x="3486" y="3276"/>
                    <a:pt x="3271" y="3029"/>
                    <a:pt x="3169" y="2926"/>
                  </a:cubicBezTo>
                  <a:lnTo>
                    <a:pt x="3169" y="2926"/>
                  </a:lnTo>
                  <a:cubicBezTo>
                    <a:pt x="3444" y="2927"/>
                    <a:pt x="3719" y="2927"/>
                    <a:pt x="3995" y="2930"/>
                  </a:cubicBezTo>
                  <a:cubicBezTo>
                    <a:pt x="3977" y="3020"/>
                    <a:pt x="3947" y="3177"/>
                    <a:pt x="3945" y="3248"/>
                  </a:cubicBezTo>
                  <a:cubicBezTo>
                    <a:pt x="3940" y="3352"/>
                    <a:pt x="3953" y="3749"/>
                    <a:pt x="4074" y="4089"/>
                  </a:cubicBezTo>
                  <a:cubicBezTo>
                    <a:pt x="4263" y="4620"/>
                    <a:pt x="4935" y="5371"/>
                    <a:pt x="5010" y="5371"/>
                  </a:cubicBezTo>
                  <a:cubicBezTo>
                    <a:pt x="5011" y="5371"/>
                    <a:pt x="5012" y="5371"/>
                    <a:pt x="5013" y="5370"/>
                  </a:cubicBezTo>
                  <a:cubicBezTo>
                    <a:pt x="5051" y="5349"/>
                    <a:pt x="4720" y="4905"/>
                    <a:pt x="4634" y="4591"/>
                  </a:cubicBezTo>
                  <a:cubicBezTo>
                    <a:pt x="4598" y="4465"/>
                    <a:pt x="4515" y="3937"/>
                    <a:pt x="4443" y="3558"/>
                  </a:cubicBezTo>
                  <a:cubicBezTo>
                    <a:pt x="4391" y="3282"/>
                    <a:pt x="4187" y="3042"/>
                    <a:pt x="4077" y="2931"/>
                  </a:cubicBezTo>
                  <a:lnTo>
                    <a:pt x="4077" y="2931"/>
                  </a:lnTo>
                  <a:cubicBezTo>
                    <a:pt x="4320" y="2933"/>
                    <a:pt x="4563" y="2938"/>
                    <a:pt x="4805" y="2945"/>
                  </a:cubicBezTo>
                  <a:cubicBezTo>
                    <a:pt x="4787" y="3030"/>
                    <a:pt x="4756" y="3194"/>
                    <a:pt x="4752" y="3268"/>
                  </a:cubicBezTo>
                  <a:cubicBezTo>
                    <a:pt x="4748" y="3369"/>
                    <a:pt x="4758" y="3758"/>
                    <a:pt x="4875" y="4094"/>
                  </a:cubicBezTo>
                  <a:cubicBezTo>
                    <a:pt x="5058" y="4613"/>
                    <a:pt x="5639" y="5219"/>
                    <a:pt x="5713" y="5219"/>
                  </a:cubicBezTo>
                  <a:cubicBezTo>
                    <a:pt x="5715" y="5219"/>
                    <a:pt x="5716" y="5219"/>
                    <a:pt x="5717" y="5218"/>
                  </a:cubicBezTo>
                  <a:cubicBezTo>
                    <a:pt x="5754" y="5197"/>
                    <a:pt x="5506" y="4897"/>
                    <a:pt x="5422" y="4589"/>
                  </a:cubicBezTo>
                  <a:cubicBezTo>
                    <a:pt x="5388" y="4465"/>
                    <a:pt x="5309" y="3946"/>
                    <a:pt x="5240" y="3572"/>
                  </a:cubicBezTo>
                  <a:cubicBezTo>
                    <a:pt x="5189" y="3295"/>
                    <a:pt x="4981" y="3053"/>
                    <a:pt x="4876" y="2946"/>
                  </a:cubicBezTo>
                  <a:lnTo>
                    <a:pt x="4876" y="2946"/>
                  </a:lnTo>
                  <a:cubicBezTo>
                    <a:pt x="5151" y="2954"/>
                    <a:pt x="5426" y="2965"/>
                    <a:pt x="5701" y="2979"/>
                  </a:cubicBezTo>
                  <a:cubicBezTo>
                    <a:pt x="5687" y="3050"/>
                    <a:pt x="5646" y="3254"/>
                    <a:pt x="5643" y="3338"/>
                  </a:cubicBezTo>
                  <a:cubicBezTo>
                    <a:pt x="5639" y="3441"/>
                    <a:pt x="5651" y="3838"/>
                    <a:pt x="5773" y="4178"/>
                  </a:cubicBezTo>
                  <a:cubicBezTo>
                    <a:pt x="5961" y="4705"/>
                    <a:pt x="6457" y="5234"/>
                    <a:pt x="6531" y="5234"/>
                  </a:cubicBezTo>
                  <a:cubicBezTo>
                    <a:pt x="6533" y="5234"/>
                    <a:pt x="6535" y="5234"/>
                    <a:pt x="6536" y="5233"/>
                  </a:cubicBezTo>
                  <a:cubicBezTo>
                    <a:pt x="6574" y="5212"/>
                    <a:pt x="6419" y="4994"/>
                    <a:pt x="6332" y="4681"/>
                  </a:cubicBezTo>
                  <a:cubicBezTo>
                    <a:pt x="6297" y="4555"/>
                    <a:pt x="6214" y="4027"/>
                    <a:pt x="6142" y="3647"/>
                  </a:cubicBezTo>
                  <a:cubicBezTo>
                    <a:pt x="6082" y="3333"/>
                    <a:pt x="5825" y="3064"/>
                    <a:pt x="5736" y="2980"/>
                  </a:cubicBezTo>
                  <a:lnTo>
                    <a:pt x="5736" y="2980"/>
                  </a:lnTo>
                  <a:cubicBezTo>
                    <a:pt x="5831" y="2985"/>
                    <a:pt x="5925" y="2990"/>
                    <a:pt x="6018" y="2995"/>
                  </a:cubicBezTo>
                  <a:cubicBezTo>
                    <a:pt x="6145" y="3002"/>
                    <a:pt x="6271" y="3010"/>
                    <a:pt x="6397" y="3018"/>
                  </a:cubicBezTo>
                  <a:cubicBezTo>
                    <a:pt x="6390" y="3091"/>
                    <a:pt x="6376" y="3271"/>
                    <a:pt x="6382" y="3347"/>
                  </a:cubicBezTo>
                  <a:cubicBezTo>
                    <a:pt x="6389" y="3443"/>
                    <a:pt x="6440" y="3810"/>
                    <a:pt x="6588" y="4119"/>
                  </a:cubicBezTo>
                  <a:cubicBezTo>
                    <a:pt x="6814" y="4595"/>
                    <a:pt x="7323" y="5055"/>
                    <a:pt x="7395" y="5055"/>
                  </a:cubicBezTo>
                  <a:cubicBezTo>
                    <a:pt x="7397" y="5055"/>
                    <a:pt x="7399" y="5055"/>
                    <a:pt x="7401" y="5054"/>
                  </a:cubicBezTo>
                  <a:cubicBezTo>
                    <a:pt x="7432" y="5032"/>
                    <a:pt x="7267" y="4839"/>
                    <a:pt x="7155" y="4554"/>
                  </a:cubicBezTo>
                  <a:cubicBezTo>
                    <a:pt x="7109" y="4439"/>
                    <a:pt x="6979" y="3954"/>
                    <a:pt x="6873" y="3606"/>
                  </a:cubicBezTo>
                  <a:cubicBezTo>
                    <a:pt x="6789" y="3331"/>
                    <a:pt x="6545" y="3105"/>
                    <a:pt x="6445" y="3021"/>
                  </a:cubicBezTo>
                  <a:lnTo>
                    <a:pt x="6445" y="3021"/>
                  </a:lnTo>
                  <a:cubicBezTo>
                    <a:pt x="6676" y="3036"/>
                    <a:pt x="6907" y="3054"/>
                    <a:pt x="7138" y="3073"/>
                  </a:cubicBezTo>
                  <a:cubicBezTo>
                    <a:pt x="7132" y="3150"/>
                    <a:pt x="7122" y="3292"/>
                    <a:pt x="7127" y="3355"/>
                  </a:cubicBezTo>
                  <a:cubicBezTo>
                    <a:pt x="7134" y="3443"/>
                    <a:pt x="7184" y="3782"/>
                    <a:pt x="7322" y="4067"/>
                  </a:cubicBezTo>
                  <a:cubicBezTo>
                    <a:pt x="7534" y="4506"/>
                    <a:pt x="8005" y="4930"/>
                    <a:pt x="8072" y="4930"/>
                  </a:cubicBezTo>
                  <a:cubicBezTo>
                    <a:pt x="8074" y="4930"/>
                    <a:pt x="8076" y="4929"/>
                    <a:pt x="8077" y="4928"/>
                  </a:cubicBezTo>
                  <a:cubicBezTo>
                    <a:pt x="8107" y="4908"/>
                    <a:pt x="7953" y="4730"/>
                    <a:pt x="7848" y="4467"/>
                  </a:cubicBezTo>
                  <a:cubicBezTo>
                    <a:pt x="7805" y="4361"/>
                    <a:pt x="7682" y="3914"/>
                    <a:pt x="7582" y="3592"/>
                  </a:cubicBezTo>
                  <a:cubicBezTo>
                    <a:pt x="7511" y="3363"/>
                    <a:pt x="7319" y="3171"/>
                    <a:pt x="7213" y="3079"/>
                  </a:cubicBezTo>
                  <a:lnTo>
                    <a:pt x="7213" y="3079"/>
                  </a:lnTo>
                  <a:cubicBezTo>
                    <a:pt x="7452" y="3099"/>
                    <a:pt x="7690" y="3122"/>
                    <a:pt x="7928" y="3146"/>
                  </a:cubicBezTo>
                  <a:cubicBezTo>
                    <a:pt x="7927" y="3200"/>
                    <a:pt x="7924" y="3357"/>
                    <a:pt x="7931" y="3420"/>
                  </a:cubicBezTo>
                  <a:cubicBezTo>
                    <a:pt x="7942" y="3498"/>
                    <a:pt x="8003" y="3794"/>
                    <a:pt x="8138" y="4041"/>
                  </a:cubicBezTo>
                  <a:cubicBezTo>
                    <a:pt x="8344" y="4419"/>
                    <a:pt x="8776" y="4779"/>
                    <a:pt x="8836" y="4779"/>
                  </a:cubicBezTo>
                  <a:cubicBezTo>
                    <a:pt x="8838" y="4779"/>
                    <a:pt x="8840" y="4778"/>
                    <a:pt x="8841" y="4777"/>
                  </a:cubicBezTo>
                  <a:cubicBezTo>
                    <a:pt x="8867" y="4759"/>
                    <a:pt x="8723" y="4606"/>
                    <a:pt x="8618" y="4378"/>
                  </a:cubicBezTo>
                  <a:cubicBezTo>
                    <a:pt x="8576" y="4286"/>
                    <a:pt x="8446" y="3896"/>
                    <a:pt x="8343" y="3617"/>
                  </a:cubicBezTo>
                  <a:cubicBezTo>
                    <a:pt x="8259" y="3391"/>
                    <a:pt x="8041" y="3210"/>
                    <a:pt x="7959" y="3149"/>
                  </a:cubicBezTo>
                  <a:lnTo>
                    <a:pt x="7959" y="3149"/>
                  </a:lnTo>
                  <a:cubicBezTo>
                    <a:pt x="7983" y="3152"/>
                    <a:pt x="8007" y="3154"/>
                    <a:pt x="8030" y="3157"/>
                  </a:cubicBezTo>
                  <a:cubicBezTo>
                    <a:pt x="8274" y="3182"/>
                    <a:pt x="8516" y="3210"/>
                    <a:pt x="8759" y="3241"/>
                  </a:cubicBezTo>
                  <a:cubicBezTo>
                    <a:pt x="8757" y="3303"/>
                    <a:pt x="8755" y="3415"/>
                    <a:pt x="8762" y="3466"/>
                  </a:cubicBezTo>
                  <a:cubicBezTo>
                    <a:pt x="8771" y="3537"/>
                    <a:pt x="8826" y="3812"/>
                    <a:pt x="8949" y="4040"/>
                  </a:cubicBezTo>
                  <a:cubicBezTo>
                    <a:pt x="9138" y="4391"/>
                    <a:pt x="9536" y="4724"/>
                    <a:pt x="9593" y="4724"/>
                  </a:cubicBezTo>
                  <a:cubicBezTo>
                    <a:pt x="9595" y="4724"/>
                    <a:pt x="9596" y="4724"/>
                    <a:pt x="9597" y="4723"/>
                  </a:cubicBezTo>
                  <a:cubicBezTo>
                    <a:pt x="9620" y="4707"/>
                    <a:pt x="9488" y="4565"/>
                    <a:pt x="9392" y="4354"/>
                  </a:cubicBezTo>
                  <a:cubicBezTo>
                    <a:pt x="9353" y="4268"/>
                    <a:pt x="9234" y="3908"/>
                    <a:pt x="9141" y="3648"/>
                  </a:cubicBezTo>
                  <a:cubicBezTo>
                    <a:pt x="9076" y="3472"/>
                    <a:pt x="8923" y="3325"/>
                    <a:pt x="8833" y="3249"/>
                  </a:cubicBezTo>
                  <a:lnTo>
                    <a:pt x="8833" y="3249"/>
                  </a:lnTo>
                  <a:cubicBezTo>
                    <a:pt x="9033" y="3275"/>
                    <a:pt x="9233" y="3302"/>
                    <a:pt x="9434" y="3329"/>
                  </a:cubicBezTo>
                  <a:cubicBezTo>
                    <a:pt x="9439" y="3386"/>
                    <a:pt x="9448" y="3474"/>
                    <a:pt x="9459" y="3514"/>
                  </a:cubicBezTo>
                  <a:cubicBezTo>
                    <a:pt x="9474" y="3576"/>
                    <a:pt x="9550" y="3814"/>
                    <a:pt x="9681" y="4007"/>
                  </a:cubicBezTo>
                  <a:cubicBezTo>
                    <a:pt x="9882" y="4303"/>
                    <a:pt x="10261" y="4572"/>
                    <a:pt x="10313" y="4572"/>
                  </a:cubicBezTo>
                  <a:cubicBezTo>
                    <a:pt x="10315" y="4572"/>
                    <a:pt x="10317" y="4571"/>
                    <a:pt x="10318" y="4570"/>
                  </a:cubicBezTo>
                  <a:cubicBezTo>
                    <a:pt x="10336" y="4555"/>
                    <a:pt x="10206" y="4438"/>
                    <a:pt x="10100" y="4258"/>
                  </a:cubicBezTo>
                  <a:cubicBezTo>
                    <a:pt x="10058" y="4184"/>
                    <a:pt x="9917" y="3875"/>
                    <a:pt x="9808" y="3653"/>
                  </a:cubicBezTo>
                  <a:cubicBezTo>
                    <a:pt x="9741" y="3517"/>
                    <a:pt x="9616" y="3407"/>
                    <a:pt x="9527" y="3342"/>
                  </a:cubicBezTo>
                  <a:lnTo>
                    <a:pt x="9527" y="3342"/>
                  </a:lnTo>
                  <a:cubicBezTo>
                    <a:pt x="9696" y="3365"/>
                    <a:pt x="9865" y="3389"/>
                    <a:pt x="10035" y="3413"/>
                  </a:cubicBezTo>
                  <a:cubicBezTo>
                    <a:pt x="10092" y="3420"/>
                    <a:pt x="10147" y="3428"/>
                    <a:pt x="10204" y="3435"/>
                  </a:cubicBezTo>
                  <a:cubicBezTo>
                    <a:pt x="10244" y="3483"/>
                    <a:pt x="10292" y="3541"/>
                    <a:pt x="10321" y="3569"/>
                  </a:cubicBezTo>
                  <a:cubicBezTo>
                    <a:pt x="10376" y="3622"/>
                    <a:pt x="10599" y="3818"/>
                    <a:pt x="10844" y="3953"/>
                  </a:cubicBezTo>
                  <a:cubicBezTo>
                    <a:pt x="11192" y="4146"/>
                    <a:pt x="11667" y="4263"/>
                    <a:pt x="11767" y="4263"/>
                  </a:cubicBezTo>
                  <a:cubicBezTo>
                    <a:pt x="11779" y="4263"/>
                    <a:pt x="11785" y="4262"/>
                    <a:pt x="11786" y="4259"/>
                  </a:cubicBezTo>
                  <a:cubicBezTo>
                    <a:pt x="11786" y="4257"/>
                    <a:pt x="11786" y="4255"/>
                    <a:pt x="11785" y="4254"/>
                  </a:cubicBezTo>
                  <a:cubicBezTo>
                    <a:pt x="11784" y="4252"/>
                    <a:pt x="11780" y="4248"/>
                    <a:pt x="11775" y="4246"/>
                  </a:cubicBezTo>
                  <a:cubicBezTo>
                    <a:pt x="11772" y="4243"/>
                    <a:pt x="11768" y="4240"/>
                    <a:pt x="11764" y="4238"/>
                  </a:cubicBezTo>
                  <a:cubicBezTo>
                    <a:pt x="11741" y="4225"/>
                    <a:pt x="11703" y="4207"/>
                    <a:pt x="11654" y="4184"/>
                  </a:cubicBezTo>
                  <a:cubicBezTo>
                    <a:pt x="11637" y="4177"/>
                    <a:pt x="11619" y="4167"/>
                    <a:pt x="11599" y="4157"/>
                  </a:cubicBezTo>
                  <a:lnTo>
                    <a:pt x="11381" y="4038"/>
                  </a:lnTo>
                  <a:cubicBezTo>
                    <a:pt x="11380" y="4037"/>
                    <a:pt x="11379" y="4037"/>
                    <a:pt x="11378" y="4036"/>
                  </a:cubicBezTo>
                  <a:cubicBezTo>
                    <a:pt x="11362" y="4026"/>
                    <a:pt x="11340" y="4011"/>
                    <a:pt x="11315" y="3993"/>
                  </a:cubicBezTo>
                  <a:cubicBezTo>
                    <a:pt x="11304" y="3986"/>
                    <a:pt x="11293" y="3978"/>
                    <a:pt x="11282" y="3971"/>
                  </a:cubicBezTo>
                  <a:cubicBezTo>
                    <a:pt x="11141" y="3872"/>
                    <a:pt x="10911" y="3704"/>
                    <a:pt x="10728" y="3578"/>
                  </a:cubicBezTo>
                  <a:lnTo>
                    <a:pt x="10728" y="3577"/>
                  </a:lnTo>
                  <a:cubicBezTo>
                    <a:pt x="10721" y="3572"/>
                    <a:pt x="10714" y="3567"/>
                    <a:pt x="10706" y="3563"/>
                  </a:cubicBezTo>
                  <a:cubicBezTo>
                    <a:pt x="10704" y="3560"/>
                    <a:pt x="10700" y="3558"/>
                    <a:pt x="10698" y="3557"/>
                  </a:cubicBezTo>
                  <a:cubicBezTo>
                    <a:pt x="10693" y="3554"/>
                    <a:pt x="10689" y="3551"/>
                    <a:pt x="10684" y="3548"/>
                  </a:cubicBezTo>
                  <a:cubicBezTo>
                    <a:pt x="10680" y="3546"/>
                    <a:pt x="10677" y="3544"/>
                    <a:pt x="10673" y="3541"/>
                  </a:cubicBezTo>
                  <a:cubicBezTo>
                    <a:pt x="10669" y="3539"/>
                    <a:pt x="10665" y="3537"/>
                    <a:pt x="10662" y="3535"/>
                  </a:cubicBezTo>
                  <a:cubicBezTo>
                    <a:pt x="10657" y="3532"/>
                    <a:pt x="10653" y="3530"/>
                    <a:pt x="10649" y="3527"/>
                  </a:cubicBezTo>
                  <a:cubicBezTo>
                    <a:pt x="10645" y="3525"/>
                    <a:pt x="10643" y="3523"/>
                    <a:pt x="10639" y="3522"/>
                  </a:cubicBezTo>
                  <a:cubicBezTo>
                    <a:pt x="10634" y="3519"/>
                    <a:pt x="10629" y="3516"/>
                    <a:pt x="10624" y="3514"/>
                  </a:cubicBezTo>
                  <a:cubicBezTo>
                    <a:pt x="10622" y="3513"/>
                    <a:pt x="10619" y="3511"/>
                    <a:pt x="10616" y="3510"/>
                  </a:cubicBezTo>
                  <a:cubicBezTo>
                    <a:pt x="10611" y="3507"/>
                    <a:pt x="10606" y="3504"/>
                    <a:pt x="10601" y="3502"/>
                  </a:cubicBezTo>
                  <a:cubicBezTo>
                    <a:pt x="10598" y="3501"/>
                    <a:pt x="10595" y="3500"/>
                    <a:pt x="10594" y="3498"/>
                  </a:cubicBezTo>
                  <a:cubicBezTo>
                    <a:pt x="10588" y="3496"/>
                    <a:pt x="10582" y="3493"/>
                    <a:pt x="10576" y="3490"/>
                  </a:cubicBezTo>
                  <a:cubicBezTo>
                    <a:pt x="10574" y="3489"/>
                    <a:pt x="10573" y="3489"/>
                    <a:pt x="10571" y="3488"/>
                  </a:cubicBezTo>
                  <a:cubicBezTo>
                    <a:pt x="10565" y="3485"/>
                    <a:pt x="10559" y="3482"/>
                    <a:pt x="10553" y="3479"/>
                  </a:cubicBezTo>
                  <a:cubicBezTo>
                    <a:pt x="10551" y="3479"/>
                    <a:pt x="10550" y="3478"/>
                    <a:pt x="10548" y="3477"/>
                  </a:cubicBezTo>
                  <a:cubicBezTo>
                    <a:pt x="10542" y="3475"/>
                    <a:pt x="10536" y="3472"/>
                    <a:pt x="10529" y="3469"/>
                  </a:cubicBezTo>
                  <a:cubicBezTo>
                    <a:pt x="10528" y="3468"/>
                    <a:pt x="10527" y="3468"/>
                    <a:pt x="10526" y="3468"/>
                  </a:cubicBezTo>
                  <a:cubicBezTo>
                    <a:pt x="10506" y="3460"/>
                    <a:pt x="10486" y="3451"/>
                    <a:pt x="10467" y="3444"/>
                  </a:cubicBezTo>
                  <a:cubicBezTo>
                    <a:pt x="10464" y="3443"/>
                    <a:pt x="10463" y="3442"/>
                    <a:pt x="10460" y="3441"/>
                  </a:cubicBezTo>
                  <a:cubicBezTo>
                    <a:pt x="10459" y="3441"/>
                    <a:pt x="10457" y="3441"/>
                    <a:pt x="10456" y="3440"/>
                  </a:cubicBezTo>
                  <a:cubicBezTo>
                    <a:pt x="10449" y="3437"/>
                    <a:pt x="10443" y="3435"/>
                    <a:pt x="10436" y="3433"/>
                  </a:cubicBezTo>
                  <a:cubicBezTo>
                    <a:pt x="10296" y="3384"/>
                    <a:pt x="10175" y="3361"/>
                    <a:pt x="10140" y="3357"/>
                  </a:cubicBezTo>
                  <a:lnTo>
                    <a:pt x="10140" y="3357"/>
                  </a:lnTo>
                  <a:cubicBezTo>
                    <a:pt x="10140" y="3357"/>
                    <a:pt x="10148" y="3366"/>
                    <a:pt x="10161" y="3383"/>
                  </a:cubicBezTo>
                  <a:cubicBezTo>
                    <a:pt x="9942" y="3340"/>
                    <a:pt x="9719" y="3307"/>
                    <a:pt x="9495" y="3276"/>
                  </a:cubicBezTo>
                  <a:cubicBezTo>
                    <a:pt x="9603" y="3250"/>
                    <a:pt x="9814" y="3186"/>
                    <a:pt x="9967" y="3065"/>
                  </a:cubicBezTo>
                  <a:cubicBezTo>
                    <a:pt x="10180" y="2896"/>
                    <a:pt x="10466" y="2656"/>
                    <a:pt x="10543" y="2604"/>
                  </a:cubicBezTo>
                  <a:cubicBezTo>
                    <a:pt x="10732" y="2472"/>
                    <a:pt x="10910" y="2406"/>
                    <a:pt x="10901" y="2386"/>
                  </a:cubicBezTo>
                  <a:cubicBezTo>
                    <a:pt x="10900" y="2383"/>
                    <a:pt x="10894" y="2382"/>
                    <a:pt x="10885" y="2382"/>
                  </a:cubicBezTo>
                  <a:cubicBezTo>
                    <a:pt x="10794" y="2382"/>
                    <a:pt x="10346" y="2505"/>
                    <a:pt x="10031" y="2700"/>
                  </a:cubicBezTo>
                  <a:cubicBezTo>
                    <a:pt x="9813" y="2836"/>
                    <a:pt x="9622" y="3029"/>
                    <a:pt x="9576" y="3082"/>
                  </a:cubicBezTo>
                  <a:cubicBezTo>
                    <a:pt x="9541" y="3122"/>
                    <a:pt x="9473" y="3224"/>
                    <a:pt x="9443" y="3269"/>
                  </a:cubicBezTo>
                  <a:cubicBezTo>
                    <a:pt x="9401" y="3262"/>
                    <a:pt x="9358" y="3257"/>
                    <a:pt x="9316" y="3251"/>
                  </a:cubicBezTo>
                  <a:cubicBezTo>
                    <a:pt x="9140" y="3227"/>
                    <a:pt x="8963" y="3203"/>
                    <a:pt x="8785" y="3180"/>
                  </a:cubicBezTo>
                  <a:cubicBezTo>
                    <a:pt x="8896" y="3134"/>
                    <a:pt x="9112" y="3028"/>
                    <a:pt x="9245" y="2865"/>
                  </a:cubicBezTo>
                  <a:cubicBezTo>
                    <a:pt x="9428" y="2640"/>
                    <a:pt x="9672" y="2324"/>
                    <a:pt x="9741" y="2251"/>
                  </a:cubicBezTo>
                  <a:cubicBezTo>
                    <a:pt x="9909" y="2072"/>
                    <a:pt x="10086" y="1969"/>
                    <a:pt x="10071" y="1947"/>
                  </a:cubicBezTo>
                  <a:cubicBezTo>
                    <a:pt x="10069" y="1946"/>
                    <a:pt x="10066" y="1945"/>
                    <a:pt x="10061" y="1945"/>
                  </a:cubicBezTo>
                  <a:cubicBezTo>
                    <a:pt x="9985" y="1945"/>
                    <a:pt x="9503" y="2163"/>
                    <a:pt x="9204" y="2445"/>
                  </a:cubicBezTo>
                  <a:cubicBezTo>
                    <a:pt x="9003" y="2634"/>
                    <a:pt x="8851" y="2883"/>
                    <a:pt x="8816" y="2949"/>
                  </a:cubicBezTo>
                  <a:cubicBezTo>
                    <a:pt x="8790" y="2998"/>
                    <a:pt x="8749" y="3115"/>
                    <a:pt x="8728" y="3173"/>
                  </a:cubicBezTo>
                  <a:cubicBezTo>
                    <a:pt x="8590" y="3156"/>
                    <a:pt x="8452" y="3139"/>
                    <a:pt x="8313" y="3124"/>
                  </a:cubicBezTo>
                  <a:cubicBezTo>
                    <a:pt x="8213" y="3112"/>
                    <a:pt x="8113" y="3102"/>
                    <a:pt x="8014" y="3090"/>
                  </a:cubicBezTo>
                  <a:cubicBezTo>
                    <a:pt x="8121" y="3020"/>
                    <a:pt x="8303" y="2881"/>
                    <a:pt x="8394" y="2699"/>
                  </a:cubicBezTo>
                  <a:cubicBezTo>
                    <a:pt x="8528" y="2432"/>
                    <a:pt x="8702" y="2059"/>
                    <a:pt x="8754" y="1972"/>
                  </a:cubicBezTo>
                  <a:cubicBezTo>
                    <a:pt x="8884" y="1756"/>
                    <a:pt x="9044" y="1619"/>
                    <a:pt x="9021" y="1599"/>
                  </a:cubicBezTo>
                  <a:cubicBezTo>
                    <a:pt x="9020" y="1598"/>
                    <a:pt x="9017" y="1597"/>
                    <a:pt x="9014" y="1597"/>
                  </a:cubicBezTo>
                  <a:cubicBezTo>
                    <a:pt x="8946" y="1597"/>
                    <a:pt x="8484" y="1905"/>
                    <a:pt x="8238" y="2256"/>
                  </a:cubicBezTo>
                  <a:cubicBezTo>
                    <a:pt x="8076" y="2486"/>
                    <a:pt x="7983" y="2774"/>
                    <a:pt x="7964" y="2851"/>
                  </a:cubicBezTo>
                  <a:cubicBezTo>
                    <a:pt x="7952" y="2901"/>
                    <a:pt x="7940" y="3013"/>
                    <a:pt x="7933" y="3083"/>
                  </a:cubicBezTo>
                  <a:cubicBezTo>
                    <a:pt x="7718" y="3060"/>
                    <a:pt x="7500" y="3038"/>
                    <a:pt x="7284" y="3019"/>
                  </a:cubicBezTo>
                  <a:cubicBezTo>
                    <a:pt x="7393" y="2947"/>
                    <a:pt x="7630" y="2772"/>
                    <a:pt x="7737" y="2539"/>
                  </a:cubicBezTo>
                  <a:cubicBezTo>
                    <a:pt x="7877" y="2232"/>
                    <a:pt x="8058" y="1803"/>
                    <a:pt x="8115" y="1702"/>
                  </a:cubicBezTo>
                  <a:cubicBezTo>
                    <a:pt x="8254" y="1453"/>
                    <a:pt x="8429" y="1294"/>
                    <a:pt x="8402" y="1271"/>
                  </a:cubicBezTo>
                  <a:cubicBezTo>
                    <a:pt x="8401" y="1269"/>
                    <a:pt x="8398" y="1269"/>
                    <a:pt x="8395" y="1269"/>
                  </a:cubicBezTo>
                  <a:cubicBezTo>
                    <a:pt x="8320" y="1269"/>
                    <a:pt x="7805" y="1631"/>
                    <a:pt x="7540" y="2037"/>
                  </a:cubicBezTo>
                  <a:cubicBezTo>
                    <a:pt x="7367" y="2305"/>
                    <a:pt x="7273" y="2635"/>
                    <a:pt x="7255" y="2722"/>
                  </a:cubicBezTo>
                  <a:cubicBezTo>
                    <a:pt x="7241" y="2787"/>
                    <a:pt x="7232" y="2941"/>
                    <a:pt x="7228" y="3014"/>
                  </a:cubicBezTo>
                  <a:cubicBezTo>
                    <a:pt x="7016" y="2995"/>
                    <a:pt x="6802" y="2979"/>
                    <a:pt x="6589" y="2963"/>
                  </a:cubicBezTo>
                  <a:cubicBezTo>
                    <a:pt x="6707" y="2876"/>
                    <a:pt x="6939" y="2684"/>
                    <a:pt x="7035" y="2437"/>
                  </a:cubicBezTo>
                  <a:cubicBezTo>
                    <a:pt x="7167" y="2099"/>
                    <a:pt x="7335" y="1628"/>
                    <a:pt x="7389" y="1517"/>
                  </a:cubicBezTo>
                  <a:cubicBezTo>
                    <a:pt x="7524" y="1243"/>
                    <a:pt x="7703" y="1065"/>
                    <a:pt x="7673" y="1040"/>
                  </a:cubicBezTo>
                  <a:cubicBezTo>
                    <a:pt x="7671" y="1039"/>
                    <a:pt x="7669" y="1038"/>
                    <a:pt x="7666" y="1038"/>
                  </a:cubicBezTo>
                  <a:cubicBezTo>
                    <a:pt x="7588" y="1038"/>
                    <a:pt x="7051" y="1450"/>
                    <a:pt x="6790" y="1900"/>
                  </a:cubicBezTo>
                  <a:cubicBezTo>
                    <a:pt x="6619" y="2195"/>
                    <a:pt x="6539" y="2557"/>
                    <a:pt x="6525" y="2652"/>
                  </a:cubicBezTo>
                  <a:cubicBezTo>
                    <a:pt x="6514" y="2720"/>
                    <a:pt x="6514" y="2875"/>
                    <a:pt x="6515" y="2958"/>
                  </a:cubicBezTo>
                  <a:cubicBezTo>
                    <a:pt x="6445" y="2953"/>
                    <a:pt x="6374" y="2948"/>
                    <a:pt x="6303" y="2944"/>
                  </a:cubicBezTo>
                  <a:cubicBezTo>
                    <a:pt x="6110" y="2931"/>
                    <a:pt x="5917" y="2920"/>
                    <a:pt x="5724" y="2910"/>
                  </a:cubicBezTo>
                  <a:cubicBezTo>
                    <a:pt x="5844" y="2810"/>
                    <a:pt x="6070" y="2594"/>
                    <a:pt x="6149" y="2328"/>
                  </a:cubicBezTo>
                  <a:cubicBezTo>
                    <a:pt x="6259" y="1960"/>
                    <a:pt x="6396" y="1447"/>
                    <a:pt x="6444" y="1326"/>
                  </a:cubicBezTo>
                  <a:cubicBezTo>
                    <a:pt x="6562" y="1026"/>
                    <a:pt x="6696" y="695"/>
                    <a:pt x="6661" y="671"/>
                  </a:cubicBezTo>
                  <a:cubicBezTo>
                    <a:pt x="6660" y="670"/>
                    <a:pt x="6658" y="670"/>
                    <a:pt x="6656" y="670"/>
                  </a:cubicBezTo>
                  <a:cubicBezTo>
                    <a:pt x="6584" y="670"/>
                    <a:pt x="6080" y="1265"/>
                    <a:pt x="5840" y="1766"/>
                  </a:cubicBezTo>
                  <a:cubicBezTo>
                    <a:pt x="5685" y="2090"/>
                    <a:pt x="5633" y="2480"/>
                    <a:pt x="5626" y="2582"/>
                  </a:cubicBezTo>
                  <a:cubicBezTo>
                    <a:pt x="5621" y="2654"/>
                    <a:pt x="5634" y="2816"/>
                    <a:pt x="5643" y="2906"/>
                  </a:cubicBezTo>
                  <a:cubicBezTo>
                    <a:pt x="5371" y="2893"/>
                    <a:pt x="5099" y="2882"/>
                    <a:pt x="4827" y="2874"/>
                  </a:cubicBezTo>
                  <a:cubicBezTo>
                    <a:pt x="4932" y="2784"/>
                    <a:pt x="5172" y="2553"/>
                    <a:pt x="5245" y="2269"/>
                  </a:cubicBezTo>
                  <a:cubicBezTo>
                    <a:pt x="5339" y="1902"/>
                    <a:pt x="5453" y="1391"/>
                    <a:pt x="5495" y="1270"/>
                  </a:cubicBezTo>
                  <a:cubicBezTo>
                    <a:pt x="5599" y="970"/>
                    <a:pt x="5791" y="572"/>
                    <a:pt x="5756" y="549"/>
                  </a:cubicBezTo>
                  <a:cubicBezTo>
                    <a:pt x="5755" y="548"/>
                    <a:pt x="5754" y="548"/>
                    <a:pt x="5752" y="548"/>
                  </a:cubicBezTo>
                  <a:cubicBezTo>
                    <a:pt x="5680" y="548"/>
                    <a:pt x="5133" y="1216"/>
                    <a:pt x="4917" y="1719"/>
                  </a:cubicBezTo>
                  <a:cubicBezTo>
                    <a:pt x="4776" y="2043"/>
                    <a:pt x="4740" y="2431"/>
                    <a:pt x="4738" y="2532"/>
                  </a:cubicBezTo>
                  <a:cubicBezTo>
                    <a:pt x="4736" y="2609"/>
                    <a:pt x="4759" y="2790"/>
                    <a:pt x="4771" y="2873"/>
                  </a:cubicBezTo>
                  <a:cubicBezTo>
                    <a:pt x="4609" y="2868"/>
                    <a:pt x="4448" y="2864"/>
                    <a:pt x="4286" y="2863"/>
                  </a:cubicBezTo>
                  <a:cubicBezTo>
                    <a:pt x="4231" y="2862"/>
                    <a:pt x="4176" y="2861"/>
                    <a:pt x="4121" y="2860"/>
                  </a:cubicBezTo>
                  <a:cubicBezTo>
                    <a:pt x="4222" y="2780"/>
                    <a:pt x="4493" y="2545"/>
                    <a:pt x="4582" y="2249"/>
                  </a:cubicBezTo>
                  <a:cubicBezTo>
                    <a:pt x="4692" y="1880"/>
                    <a:pt x="4828" y="1369"/>
                    <a:pt x="4876" y="1247"/>
                  </a:cubicBezTo>
                  <a:cubicBezTo>
                    <a:pt x="4994" y="947"/>
                    <a:pt x="5035" y="511"/>
                    <a:pt x="5001" y="487"/>
                  </a:cubicBezTo>
                  <a:cubicBezTo>
                    <a:pt x="5000" y="486"/>
                    <a:pt x="4999" y="486"/>
                    <a:pt x="4997" y="486"/>
                  </a:cubicBezTo>
                  <a:cubicBezTo>
                    <a:pt x="4933" y="486"/>
                    <a:pt x="4514" y="1184"/>
                    <a:pt x="4273" y="1686"/>
                  </a:cubicBezTo>
                  <a:cubicBezTo>
                    <a:pt x="4118" y="2010"/>
                    <a:pt x="4065" y="2401"/>
                    <a:pt x="4058" y="2503"/>
                  </a:cubicBezTo>
                  <a:cubicBezTo>
                    <a:pt x="4053" y="2585"/>
                    <a:pt x="4071" y="2784"/>
                    <a:pt x="4078" y="2860"/>
                  </a:cubicBezTo>
                  <a:cubicBezTo>
                    <a:pt x="3799" y="2856"/>
                    <a:pt x="3520" y="2856"/>
                    <a:pt x="3239" y="2856"/>
                  </a:cubicBezTo>
                  <a:cubicBezTo>
                    <a:pt x="3333" y="2779"/>
                    <a:pt x="3599" y="2536"/>
                    <a:pt x="3676" y="2235"/>
                  </a:cubicBezTo>
                  <a:cubicBezTo>
                    <a:pt x="3770" y="1868"/>
                    <a:pt x="3884" y="1357"/>
                    <a:pt x="3926" y="1236"/>
                  </a:cubicBezTo>
                  <a:cubicBezTo>
                    <a:pt x="4030" y="936"/>
                    <a:pt x="4214" y="270"/>
                    <a:pt x="4214" y="270"/>
                  </a:cubicBezTo>
                  <a:lnTo>
                    <a:pt x="4214" y="270"/>
                  </a:lnTo>
                  <a:cubicBezTo>
                    <a:pt x="4058" y="277"/>
                    <a:pt x="3569" y="1169"/>
                    <a:pt x="3347" y="1685"/>
                  </a:cubicBezTo>
                  <a:cubicBezTo>
                    <a:pt x="3207" y="2009"/>
                    <a:pt x="3171" y="2397"/>
                    <a:pt x="3169" y="2498"/>
                  </a:cubicBezTo>
                  <a:cubicBezTo>
                    <a:pt x="3167" y="2581"/>
                    <a:pt x="3194" y="2783"/>
                    <a:pt x="3203" y="2856"/>
                  </a:cubicBezTo>
                  <a:cubicBezTo>
                    <a:pt x="2947" y="2855"/>
                    <a:pt x="2690" y="2853"/>
                    <a:pt x="2433" y="2849"/>
                  </a:cubicBezTo>
                  <a:cubicBezTo>
                    <a:pt x="2529" y="2759"/>
                    <a:pt x="2734" y="2540"/>
                    <a:pt x="2786" y="2278"/>
                  </a:cubicBezTo>
                  <a:cubicBezTo>
                    <a:pt x="2855" y="1935"/>
                    <a:pt x="3030" y="1528"/>
                    <a:pt x="3063" y="1414"/>
                  </a:cubicBezTo>
                  <a:cubicBezTo>
                    <a:pt x="3144" y="1133"/>
                    <a:pt x="3467" y="141"/>
                    <a:pt x="3434" y="120"/>
                  </a:cubicBezTo>
                  <a:cubicBezTo>
                    <a:pt x="3433" y="120"/>
                    <a:pt x="3433" y="119"/>
                    <a:pt x="3432" y="119"/>
                  </a:cubicBezTo>
                  <a:cubicBezTo>
                    <a:pt x="3368" y="119"/>
                    <a:pt x="2632" y="1298"/>
                    <a:pt x="2454" y="1777"/>
                  </a:cubicBezTo>
                  <a:cubicBezTo>
                    <a:pt x="2341" y="2082"/>
                    <a:pt x="2327" y="2443"/>
                    <a:pt x="2329" y="2537"/>
                  </a:cubicBezTo>
                  <a:cubicBezTo>
                    <a:pt x="2331" y="2608"/>
                    <a:pt x="2361" y="2769"/>
                    <a:pt x="2376" y="2847"/>
                  </a:cubicBezTo>
                  <a:cubicBezTo>
                    <a:pt x="2349" y="2847"/>
                    <a:pt x="2322" y="2846"/>
                    <a:pt x="2295" y="2846"/>
                  </a:cubicBezTo>
                  <a:cubicBezTo>
                    <a:pt x="2039" y="2840"/>
                    <a:pt x="1782" y="2830"/>
                    <a:pt x="1525" y="2814"/>
                  </a:cubicBezTo>
                  <a:cubicBezTo>
                    <a:pt x="1622" y="2723"/>
                    <a:pt x="1781" y="2512"/>
                    <a:pt x="1859" y="2279"/>
                  </a:cubicBezTo>
                  <a:cubicBezTo>
                    <a:pt x="1982" y="1910"/>
                    <a:pt x="2171" y="1529"/>
                    <a:pt x="2205" y="1420"/>
                  </a:cubicBezTo>
                  <a:cubicBezTo>
                    <a:pt x="2379" y="854"/>
                    <a:pt x="2911" y="40"/>
                    <a:pt x="2776" y="1"/>
                  </a:cubicBezTo>
                  <a:cubicBezTo>
                    <a:pt x="2774" y="1"/>
                    <a:pt x="2772" y="1"/>
                    <a:pt x="2770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08" name="Google Shape;2408;p45"/>
            <p:cNvSpPr/>
            <p:nvPr/>
          </p:nvSpPr>
          <p:spPr>
            <a:xfrm>
              <a:off x="1099475" y="2111745"/>
              <a:ext cx="958210" cy="624899"/>
            </a:xfrm>
            <a:custGeom>
              <a:avLst/>
              <a:gdLst/>
              <a:ahLst/>
              <a:cxnLst/>
              <a:rect l="l" t="t" r="r" b="b"/>
              <a:pathLst>
                <a:path w="9337" h="6089" extrusionOk="0">
                  <a:moveTo>
                    <a:pt x="1516" y="1"/>
                  </a:moveTo>
                  <a:cubicBezTo>
                    <a:pt x="1515" y="1"/>
                    <a:pt x="1514" y="1"/>
                    <a:pt x="1514" y="2"/>
                  </a:cubicBezTo>
                  <a:cubicBezTo>
                    <a:pt x="1498" y="12"/>
                    <a:pt x="1598" y="142"/>
                    <a:pt x="1675" y="325"/>
                  </a:cubicBezTo>
                  <a:cubicBezTo>
                    <a:pt x="1707" y="399"/>
                    <a:pt x="1806" y="704"/>
                    <a:pt x="1884" y="925"/>
                  </a:cubicBezTo>
                  <a:cubicBezTo>
                    <a:pt x="1940" y="1084"/>
                    <a:pt x="2066" y="1228"/>
                    <a:pt x="2132" y="1296"/>
                  </a:cubicBezTo>
                  <a:cubicBezTo>
                    <a:pt x="1955" y="1217"/>
                    <a:pt x="1776" y="1137"/>
                    <a:pt x="1597" y="1068"/>
                  </a:cubicBezTo>
                  <a:cubicBezTo>
                    <a:pt x="1613" y="1062"/>
                    <a:pt x="1624" y="1059"/>
                    <a:pt x="1624" y="1059"/>
                  </a:cubicBezTo>
                  <a:cubicBezTo>
                    <a:pt x="1598" y="1047"/>
                    <a:pt x="1498" y="1007"/>
                    <a:pt x="1374" y="979"/>
                  </a:cubicBezTo>
                  <a:lnTo>
                    <a:pt x="1373" y="979"/>
                  </a:lnTo>
                  <a:cubicBezTo>
                    <a:pt x="1367" y="978"/>
                    <a:pt x="1362" y="977"/>
                    <a:pt x="1356" y="975"/>
                  </a:cubicBezTo>
                  <a:cubicBezTo>
                    <a:pt x="1354" y="975"/>
                    <a:pt x="1353" y="974"/>
                    <a:pt x="1351" y="974"/>
                  </a:cubicBezTo>
                  <a:cubicBezTo>
                    <a:pt x="1350" y="974"/>
                    <a:pt x="1347" y="973"/>
                    <a:pt x="1345" y="973"/>
                  </a:cubicBezTo>
                  <a:cubicBezTo>
                    <a:pt x="1328" y="970"/>
                    <a:pt x="1310" y="966"/>
                    <a:pt x="1291" y="963"/>
                  </a:cubicBezTo>
                  <a:lnTo>
                    <a:pt x="1289" y="963"/>
                  </a:lnTo>
                  <a:cubicBezTo>
                    <a:pt x="1282" y="962"/>
                    <a:pt x="1276" y="961"/>
                    <a:pt x="1270" y="960"/>
                  </a:cubicBezTo>
                  <a:cubicBezTo>
                    <a:pt x="1269" y="959"/>
                    <a:pt x="1268" y="959"/>
                    <a:pt x="1267" y="959"/>
                  </a:cubicBezTo>
                  <a:cubicBezTo>
                    <a:pt x="1261" y="958"/>
                    <a:pt x="1255" y="958"/>
                    <a:pt x="1249" y="957"/>
                  </a:cubicBezTo>
                  <a:lnTo>
                    <a:pt x="1244" y="957"/>
                  </a:lnTo>
                  <a:cubicBezTo>
                    <a:pt x="1239" y="956"/>
                    <a:pt x="1234" y="955"/>
                    <a:pt x="1228" y="955"/>
                  </a:cubicBezTo>
                  <a:cubicBezTo>
                    <a:pt x="1226" y="954"/>
                    <a:pt x="1224" y="954"/>
                    <a:pt x="1221" y="954"/>
                  </a:cubicBezTo>
                  <a:cubicBezTo>
                    <a:pt x="1216" y="953"/>
                    <a:pt x="1211" y="953"/>
                    <a:pt x="1206" y="952"/>
                  </a:cubicBezTo>
                  <a:lnTo>
                    <a:pt x="1199" y="952"/>
                  </a:lnTo>
                  <a:cubicBezTo>
                    <a:pt x="1193" y="951"/>
                    <a:pt x="1189" y="951"/>
                    <a:pt x="1184" y="951"/>
                  </a:cubicBezTo>
                  <a:lnTo>
                    <a:pt x="1175" y="951"/>
                  </a:lnTo>
                  <a:cubicBezTo>
                    <a:pt x="1171" y="951"/>
                    <a:pt x="1166" y="950"/>
                    <a:pt x="1162" y="950"/>
                  </a:cubicBezTo>
                  <a:lnTo>
                    <a:pt x="1117" y="950"/>
                  </a:lnTo>
                  <a:cubicBezTo>
                    <a:pt x="1109" y="950"/>
                    <a:pt x="1101" y="950"/>
                    <a:pt x="1094" y="951"/>
                  </a:cubicBezTo>
                  <a:lnTo>
                    <a:pt x="1093" y="951"/>
                  </a:lnTo>
                  <a:cubicBezTo>
                    <a:pt x="902" y="960"/>
                    <a:pt x="656" y="976"/>
                    <a:pt x="510" y="984"/>
                  </a:cubicBezTo>
                  <a:cubicBezTo>
                    <a:pt x="497" y="985"/>
                    <a:pt x="485" y="985"/>
                    <a:pt x="475" y="986"/>
                  </a:cubicBezTo>
                  <a:cubicBezTo>
                    <a:pt x="448" y="986"/>
                    <a:pt x="425" y="987"/>
                    <a:pt x="409" y="987"/>
                  </a:cubicBezTo>
                  <a:lnTo>
                    <a:pt x="405" y="987"/>
                  </a:lnTo>
                  <a:lnTo>
                    <a:pt x="192" y="975"/>
                  </a:lnTo>
                  <a:cubicBezTo>
                    <a:pt x="173" y="973"/>
                    <a:pt x="155" y="971"/>
                    <a:pt x="139" y="969"/>
                  </a:cubicBezTo>
                  <a:cubicBezTo>
                    <a:pt x="92" y="964"/>
                    <a:pt x="57" y="959"/>
                    <a:pt x="34" y="958"/>
                  </a:cubicBezTo>
                  <a:lnTo>
                    <a:pt x="23" y="958"/>
                  </a:lnTo>
                  <a:cubicBezTo>
                    <a:pt x="17" y="958"/>
                    <a:pt x="14" y="958"/>
                    <a:pt x="11" y="959"/>
                  </a:cubicBezTo>
                  <a:cubicBezTo>
                    <a:pt x="9" y="960"/>
                    <a:pt x="9" y="961"/>
                    <a:pt x="9" y="963"/>
                  </a:cubicBezTo>
                  <a:cubicBezTo>
                    <a:pt x="1" y="989"/>
                    <a:pt x="454" y="1151"/>
                    <a:pt x="836" y="1172"/>
                  </a:cubicBezTo>
                  <a:cubicBezTo>
                    <a:pt x="869" y="1174"/>
                    <a:pt x="901" y="1175"/>
                    <a:pt x="934" y="1175"/>
                  </a:cubicBezTo>
                  <a:cubicBezTo>
                    <a:pt x="1142" y="1175"/>
                    <a:pt x="1339" y="1143"/>
                    <a:pt x="1394" y="1131"/>
                  </a:cubicBezTo>
                  <a:cubicBezTo>
                    <a:pt x="1428" y="1123"/>
                    <a:pt x="1490" y="1104"/>
                    <a:pt x="1542" y="1087"/>
                  </a:cubicBezTo>
                  <a:cubicBezTo>
                    <a:pt x="1586" y="1108"/>
                    <a:pt x="1631" y="1128"/>
                    <a:pt x="1675" y="1148"/>
                  </a:cubicBezTo>
                  <a:cubicBezTo>
                    <a:pt x="1810" y="1208"/>
                    <a:pt x="1944" y="1268"/>
                    <a:pt x="2079" y="1330"/>
                  </a:cubicBezTo>
                  <a:cubicBezTo>
                    <a:pt x="1984" y="1337"/>
                    <a:pt x="1841" y="1359"/>
                    <a:pt x="1731" y="1428"/>
                  </a:cubicBezTo>
                  <a:cubicBezTo>
                    <a:pt x="1550" y="1540"/>
                    <a:pt x="1304" y="1702"/>
                    <a:pt x="1240" y="1736"/>
                  </a:cubicBezTo>
                  <a:cubicBezTo>
                    <a:pt x="1080" y="1819"/>
                    <a:pt x="931" y="1844"/>
                    <a:pt x="938" y="1864"/>
                  </a:cubicBezTo>
                  <a:cubicBezTo>
                    <a:pt x="940" y="1871"/>
                    <a:pt x="969" y="1876"/>
                    <a:pt x="1017" y="1876"/>
                  </a:cubicBezTo>
                  <a:cubicBezTo>
                    <a:pt x="1155" y="1876"/>
                    <a:pt x="1443" y="1840"/>
                    <a:pt x="1661" y="1745"/>
                  </a:cubicBezTo>
                  <a:cubicBezTo>
                    <a:pt x="1846" y="1664"/>
                    <a:pt x="2010" y="1525"/>
                    <a:pt x="2050" y="1487"/>
                  </a:cubicBezTo>
                  <a:cubicBezTo>
                    <a:pt x="2076" y="1461"/>
                    <a:pt x="2122" y="1402"/>
                    <a:pt x="2153" y="1363"/>
                  </a:cubicBezTo>
                  <a:cubicBezTo>
                    <a:pt x="2311" y="1435"/>
                    <a:pt x="2470" y="1508"/>
                    <a:pt x="2628" y="1581"/>
                  </a:cubicBezTo>
                  <a:cubicBezTo>
                    <a:pt x="2527" y="1594"/>
                    <a:pt x="2348" y="1631"/>
                    <a:pt x="2220" y="1730"/>
                  </a:cubicBezTo>
                  <a:cubicBezTo>
                    <a:pt x="2032" y="1877"/>
                    <a:pt x="1781" y="2086"/>
                    <a:pt x="1713" y="2130"/>
                  </a:cubicBezTo>
                  <a:cubicBezTo>
                    <a:pt x="1546" y="2240"/>
                    <a:pt x="1385" y="2283"/>
                    <a:pt x="1394" y="2307"/>
                  </a:cubicBezTo>
                  <a:cubicBezTo>
                    <a:pt x="1396" y="2312"/>
                    <a:pt x="1412" y="2315"/>
                    <a:pt x="1438" y="2315"/>
                  </a:cubicBezTo>
                  <a:cubicBezTo>
                    <a:pt x="1562" y="2315"/>
                    <a:pt x="1924" y="2249"/>
                    <a:pt x="2181" y="2105"/>
                  </a:cubicBezTo>
                  <a:cubicBezTo>
                    <a:pt x="2376" y="1995"/>
                    <a:pt x="2542" y="1819"/>
                    <a:pt x="2581" y="1770"/>
                  </a:cubicBezTo>
                  <a:cubicBezTo>
                    <a:pt x="2609" y="1737"/>
                    <a:pt x="2659" y="1655"/>
                    <a:pt x="2686" y="1608"/>
                  </a:cubicBezTo>
                  <a:cubicBezTo>
                    <a:pt x="2877" y="1697"/>
                    <a:pt x="3067" y="1787"/>
                    <a:pt x="3257" y="1881"/>
                  </a:cubicBezTo>
                  <a:cubicBezTo>
                    <a:pt x="3275" y="1889"/>
                    <a:pt x="3293" y="1899"/>
                    <a:pt x="3312" y="1908"/>
                  </a:cubicBezTo>
                  <a:cubicBezTo>
                    <a:pt x="3224" y="1915"/>
                    <a:pt x="2982" y="1947"/>
                    <a:pt x="2817" y="2073"/>
                  </a:cubicBezTo>
                  <a:cubicBezTo>
                    <a:pt x="2614" y="2231"/>
                    <a:pt x="2341" y="2455"/>
                    <a:pt x="2267" y="2503"/>
                  </a:cubicBezTo>
                  <a:cubicBezTo>
                    <a:pt x="2086" y="2622"/>
                    <a:pt x="1911" y="2667"/>
                    <a:pt x="1921" y="2692"/>
                  </a:cubicBezTo>
                  <a:cubicBezTo>
                    <a:pt x="1923" y="2698"/>
                    <a:pt x="1941" y="2701"/>
                    <a:pt x="1971" y="2701"/>
                  </a:cubicBezTo>
                  <a:cubicBezTo>
                    <a:pt x="2109" y="2701"/>
                    <a:pt x="2497" y="2632"/>
                    <a:pt x="2773" y="2478"/>
                  </a:cubicBezTo>
                  <a:cubicBezTo>
                    <a:pt x="2984" y="2359"/>
                    <a:pt x="3164" y="2170"/>
                    <a:pt x="3208" y="2118"/>
                  </a:cubicBezTo>
                  <a:cubicBezTo>
                    <a:pt x="3243" y="2076"/>
                    <a:pt x="3312" y="1960"/>
                    <a:pt x="3336" y="1920"/>
                  </a:cubicBezTo>
                  <a:cubicBezTo>
                    <a:pt x="3521" y="2011"/>
                    <a:pt x="3705" y="2104"/>
                    <a:pt x="3889" y="2199"/>
                  </a:cubicBezTo>
                  <a:cubicBezTo>
                    <a:pt x="3770" y="2218"/>
                    <a:pt x="3540" y="2270"/>
                    <a:pt x="3384" y="2404"/>
                  </a:cubicBezTo>
                  <a:cubicBezTo>
                    <a:pt x="3164" y="2594"/>
                    <a:pt x="2869" y="2864"/>
                    <a:pt x="2789" y="2921"/>
                  </a:cubicBezTo>
                  <a:cubicBezTo>
                    <a:pt x="2591" y="3065"/>
                    <a:pt x="2397" y="3125"/>
                    <a:pt x="2410" y="3153"/>
                  </a:cubicBezTo>
                  <a:cubicBezTo>
                    <a:pt x="2412" y="3159"/>
                    <a:pt x="2427" y="3162"/>
                    <a:pt x="2453" y="3162"/>
                  </a:cubicBezTo>
                  <a:cubicBezTo>
                    <a:pt x="2593" y="3162"/>
                    <a:pt x="3045" y="3066"/>
                    <a:pt x="3356" y="2871"/>
                  </a:cubicBezTo>
                  <a:cubicBezTo>
                    <a:pt x="3588" y="2726"/>
                    <a:pt x="3780" y="2501"/>
                    <a:pt x="3825" y="2439"/>
                  </a:cubicBezTo>
                  <a:cubicBezTo>
                    <a:pt x="3857" y="2396"/>
                    <a:pt x="3916" y="2287"/>
                    <a:pt x="3946" y="2229"/>
                  </a:cubicBezTo>
                  <a:cubicBezTo>
                    <a:pt x="4124" y="2321"/>
                    <a:pt x="4301" y="2414"/>
                    <a:pt x="4477" y="2509"/>
                  </a:cubicBezTo>
                  <a:cubicBezTo>
                    <a:pt x="4365" y="2525"/>
                    <a:pt x="4083" y="2577"/>
                    <a:pt x="3896" y="2740"/>
                  </a:cubicBezTo>
                  <a:cubicBezTo>
                    <a:pt x="3659" y="2946"/>
                    <a:pt x="3341" y="3239"/>
                    <a:pt x="3255" y="3303"/>
                  </a:cubicBezTo>
                  <a:cubicBezTo>
                    <a:pt x="3042" y="3459"/>
                    <a:pt x="2833" y="3525"/>
                    <a:pt x="2846" y="3555"/>
                  </a:cubicBezTo>
                  <a:cubicBezTo>
                    <a:pt x="2849" y="3561"/>
                    <a:pt x="2865" y="3565"/>
                    <a:pt x="2890" y="3565"/>
                  </a:cubicBezTo>
                  <a:cubicBezTo>
                    <a:pt x="3040" y="3565"/>
                    <a:pt x="3531" y="3459"/>
                    <a:pt x="3869" y="3245"/>
                  </a:cubicBezTo>
                  <a:cubicBezTo>
                    <a:pt x="4118" y="3087"/>
                    <a:pt x="4324" y="2843"/>
                    <a:pt x="4373" y="2776"/>
                  </a:cubicBezTo>
                  <a:cubicBezTo>
                    <a:pt x="4412" y="2723"/>
                    <a:pt x="4483" y="2585"/>
                    <a:pt x="4512" y="2528"/>
                  </a:cubicBezTo>
                  <a:cubicBezTo>
                    <a:pt x="4608" y="2581"/>
                    <a:pt x="4704" y="2632"/>
                    <a:pt x="4799" y="2686"/>
                  </a:cubicBezTo>
                  <a:cubicBezTo>
                    <a:pt x="4871" y="2725"/>
                    <a:pt x="4942" y="2764"/>
                    <a:pt x="5012" y="2804"/>
                  </a:cubicBezTo>
                  <a:cubicBezTo>
                    <a:pt x="4909" y="2825"/>
                    <a:pt x="4599" y="2903"/>
                    <a:pt x="4411" y="3105"/>
                  </a:cubicBezTo>
                  <a:cubicBezTo>
                    <a:pt x="4184" y="3349"/>
                    <a:pt x="3881" y="3697"/>
                    <a:pt x="3797" y="3773"/>
                  </a:cubicBezTo>
                  <a:cubicBezTo>
                    <a:pt x="3590" y="3961"/>
                    <a:pt x="3378" y="4049"/>
                    <a:pt x="3395" y="4082"/>
                  </a:cubicBezTo>
                  <a:cubicBezTo>
                    <a:pt x="3398" y="4087"/>
                    <a:pt x="3409" y="4090"/>
                    <a:pt x="3426" y="4090"/>
                  </a:cubicBezTo>
                  <a:cubicBezTo>
                    <a:pt x="3560" y="4090"/>
                    <a:pt x="4092" y="3933"/>
                    <a:pt x="4436" y="3663"/>
                  </a:cubicBezTo>
                  <a:cubicBezTo>
                    <a:pt x="4682" y="3470"/>
                    <a:pt x="4872" y="3186"/>
                    <a:pt x="4916" y="3108"/>
                  </a:cubicBezTo>
                  <a:cubicBezTo>
                    <a:pt x="4953" y="3045"/>
                    <a:pt x="5017" y="2879"/>
                    <a:pt x="5039" y="2819"/>
                  </a:cubicBezTo>
                  <a:cubicBezTo>
                    <a:pt x="5246" y="2935"/>
                    <a:pt x="5452" y="3053"/>
                    <a:pt x="5656" y="3174"/>
                  </a:cubicBezTo>
                  <a:cubicBezTo>
                    <a:pt x="5531" y="3203"/>
                    <a:pt x="5267" y="3285"/>
                    <a:pt x="5103" y="3464"/>
                  </a:cubicBezTo>
                  <a:cubicBezTo>
                    <a:pt x="4881" y="3705"/>
                    <a:pt x="4586" y="4048"/>
                    <a:pt x="4504" y="4123"/>
                  </a:cubicBezTo>
                  <a:cubicBezTo>
                    <a:pt x="4302" y="4309"/>
                    <a:pt x="3983" y="4415"/>
                    <a:pt x="4001" y="4448"/>
                  </a:cubicBezTo>
                  <a:cubicBezTo>
                    <a:pt x="4003" y="4452"/>
                    <a:pt x="4013" y="4454"/>
                    <a:pt x="4029" y="4454"/>
                  </a:cubicBezTo>
                  <a:cubicBezTo>
                    <a:pt x="4170" y="4454"/>
                    <a:pt x="4790" y="4284"/>
                    <a:pt x="5130" y="4012"/>
                  </a:cubicBezTo>
                  <a:cubicBezTo>
                    <a:pt x="5370" y="3821"/>
                    <a:pt x="5556" y="3541"/>
                    <a:pt x="5599" y="3465"/>
                  </a:cubicBezTo>
                  <a:cubicBezTo>
                    <a:pt x="5631" y="3410"/>
                    <a:pt x="5682" y="3276"/>
                    <a:pt x="5709" y="3205"/>
                  </a:cubicBezTo>
                  <a:cubicBezTo>
                    <a:pt x="5889" y="3312"/>
                    <a:pt x="6068" y="3419"/>
                    <a:pt x="6246" y="3528"/>
                  </a:cubicBezTo>
                  <a:cubicBezTo>
                    <a:pt x="6115" y="3560"/>
                    <a:pt x="5857" y="3642"/>
                    <a:pt x="5693" y="3819"/>
                  </a:cubicBezTo>
                  <a:cubicBezTo>
                    <a:pt x="5466" y="4063"/>
                    <a:pt x="5163" y="4411"/>
                    <a:pt x="5079" y="4487"/>
                  </a:cubicBezTo>
                  <a:cubicBezTo>
                    <a:pt x="4872" y="4675"/>
                    <a:pt x="4427" y="4848"/>
                    <a:pt x="4444" y="4881"/>
                  </a:cubicBezTo>
                  <a:cubicBezTo>
                    <a:pt x="4446" y="4884"/>
                    <a:pt x="4454" y="4886"/>
                    <a:pt x="4466" y="4886"/>
                  </a:cubicBezTo>
                  <a:cubicBezTo>
                    <a:pt x="4607" y="4886"/>
                    <a:pt x="5361" y="4657"/>
                    <a:pt x="5718" y="4376"/>
                  </a:cubicBezTo>
                  <a:cubicBezTo>
                    <a:pt x="5962" y="4184"/>
                    <a:pt x="6154" y="3899"/>
                    <a:pt x="6198" y="3822"/>
                  </a:cubicBezTo>
                  <a:cubicBezTo>
                    <a:pt x="6229" y="3768"/>
                    <a:pt x="6279" y="3640"/>
                    <a:pt x="6308" y="3567"/>
                  </a:cubicBezTo>
                  <a:cubicBezTo>
                    <a:pt x="6510" y="3691"/>
                    <a:pt x="6711" y="3817"/>
                    <a:pt x="6912" y="3943"/>
                  </a:cubicBezTo>
                  <a:cubicBezTo>
                    <a:pt x="6791" y="3971"/>
                    <a:pt x="6520" y="4052"/>
                    <a:pt x="6353" y="4234"/>
                  </a:cubicBezTo>
                  <a:cubicBezTo>
                    <a:pt x="6131" y="4475"/>
                    <a:pt x="5836" y="4819"/>
                    <a:pt x="5754" y="4894"/>
                  </a:cubicBezTo>
                  <a:cubicBezTo>
                    <a:pt x="5551" y="5080"/>
                    <a:pt x="4998" y="5339"/>
                    <a:pt x="5015" y="5370"/>
                  </a:cubicBezTo>
                  <a:cubicBezTo>
                    <a:pt x="5017" y="5373"/>
                    <a:pt x="5022" y="5375"/>
                    <a:pt x="5030" y="5375"/>
                  </a:cubicBezTo>
                  <a:cubicBezTo>
                    <a:pt x="5157" y="5375"/>
                    <a:pt x="6024" y="5066"/>
                    <a:pt x="6380" y="4783"/>
                  </a:cubicBezTo>
                  <a:cubicBezTo>
                    <a:pt x="6620" y="4592"/>
                    <a:pt x="6806" y="4312"/>
                    <a:pt x="6849" y="4235"/>
                  </a:cubicBezTo>
                  <a:cubicBezTo>
                    <a:pt x="6880" y="4180"/>
                    <a:pt x="6933" y="4042"/>
                    <a:pt x="6960" y="3973"/>
                  </a:cubicBezTo>
                  <a:cubicBezTo>
                    <a:pt x="7133" y="4081"/>
                    <a:pt x="7308" y="4188"/>
                    <a:pt x="7483" y="4294"/>
                  </a:cubicBezTo>
                  <a:cubicBezTo>
                    <a:pt x="7370" y="4326"/>
                    <a:pt x="7132" y="4410"/>
                    <a:pt x="6988" y="4583"/>
                  </a:cubicBezTo>
                  <a:cubicBezTo>
                    <a:pt x="6795" y="4816"/>
                    <a:pt x="6337" y="5113"/>
                    <a:pt x="6265" y="5185"/>
                  </a:cubicBezTo>
                  <a:cubicBezTo>
                    <a:pt x="6087" y="5366"/>
                    <a:pt x="5388" y="5740"/>
                    <a:pt x="5405" y="5769"/>
                  </a:cubicBezTo>
                  <a:cubicBezTo>
                    <a:pt x="5406" y="5771"/>
                    <a:pt x="5409" y="5772"/>
                    <a:pt x="5416" y="5772"/>
                  </a:cubicBezTo>
                  <a:cubicBezTo>
                    <a:pt x="5544" y="5772"/>
                    <a:pt x="6717" y="5378"/>
                    <a:pt x="7037" y="5096"/>
                  </a:cubicBezTo>
                  <a:cubicBezTo>
                    <a:pt x="7249" y="4910"/>
                    <a:pt x="7407" y="4641"/>
                    <a:pt x="7444" y="4569"/>
                  </a:cubicBezTo>
                  <a:cubicBezTo>
                    <a:pt x="7470" y="4517"/>
                    <a:pt x="7511" y="4392"/>
                    <a:pt x="7533" y="4324"/>
                  </a:cubicBezTo>
                  <a:cubicBezTo>
                    <a:pt x="7612" y="4371"/>
                    <a:pt x="7690" y="4418"/>
                    <a:pt x="7770" y="4464"/>
                  </a:cubicBezTo>
                  <a:cubicBezTo>
                    <a:pt x="7903" y="4542"/>
                    <a:pt x="8037" y="4618"/>
                    <a:pt x="8173" y="4693"/>
                  </a:cubicBezTo>
                  <a:cubicBezTo>
                    <a:pt x="8069" y="4716"/>
                    <a:pt x="7840" y="4811"/>
                    <a:pt x="7662" y="4954"/>
                  </a:cubicBezTo>
                  <a:cubicBezTo>
                    <a:pt x="7399" y="5165"/>
                    <a:pt x="7105" y="5327"/>
                    <a:pt x="6914" y="5440"/>
                  </a:cubicBezTo>
                  <a:cubicBezTo>
                    <a:pt x="6702" y="5566"/>
                    <a:pt x="6062" y="5976"/>
                    <a:pt x="6040" y="5999"/>
                  </a:cubicBezTo>
                  <a:cubicBezTo>
                    <a:pt x="5979" y="6062"/>
                    <a:pt x="5994" y="6089"/>
                    <a:pt x="6060" y="6089"/>
                  </a:cubicBezTo>
                  <a:cubicBezTo>
                    <a:pt x="6325" y="6089"/>
                    <a:pt x="7411" y="5659"/>
                    <a:pt x="7684" y="5444"/>
                  </a:cubicBezTo>
                  <a:cubicBezTo>
                    <a:pt x="7899" y="5274"/>
                    <a:pt x="8067" y="5025"/>
                    <a:pt x="8106" y="4957"/>
                  </a:cubicBezTo>
                  <a:cubicBezTo>
                    <a:pt x="8136" y="4904"/>
                    <a:pt x="8187" y="4771"/>
                    <a:pt x="8209" y="4712"/>
                  </a:cubicBezTo>
                  <a:cubicBezTo>
                    <a:pt x="8560" y="4903"/>
                    <a:pt x="8920" y="5078"/>
                    <a:pt x="9287" y="5212"/>
                  </a:cubicBezTo>
                  <a:cubicBezTo>
                    <a:pt x="9294" y="5214"/>
                    <a:pt x="9300" y="5215"/>
                    <a:pt x="9305" y="5215"/>
                  </a:cubicBezTo>
                  <a:cubicBezTo>
                    <a:pt x="9336" y="5215"/>
                    <a:pt x="9333" y="5173"/>
                    <a:pt x="9293" y="5157"/>
                  </a:cubicBezTo>
                  <a:cubicBezTo>
                    <a:pt x="9228" y="5129"/>
                    <a:pt x="9163" y="5101"/>
                    <a:pt x="9099" y="5073"/>
                  </a:cubicBezTo>
                  <a:cubicBezTo>
                    <a:pt x="8798" y="4943"/>
                    <a:pt x="8505" y="4799"/>
                    <a:pt x="8217" y="4643"/>
                  </a:cubicBezTo>
                  <a:cubicBezTo>
                    <a:pt x="8263" y="4592"/>
                    <a:pt x="8345" y="4499"/>
                    <a:pt x="8376" y="4454"/>
                  </a:cubicBezTo>
                  <a:cubicBezTo>
                    <a:pt x="8419" y="4388"/>
                    <a:pt x="8646" y="4113"/>
                    <a:pt x="8699" y="3848"/>
                  </a:cubicBezTo>
                  <a:cubicBezTo>
                    <a:pt x="8782" y="3427"/>
                    <a:pt x="8646" y="2017"/>
                    <a:pt x="8542" y="1987"/>
                  </a:cubicBezTo>
                  <a:cubicBezTo>
                    <a:pt x="8539" y="1986"/>
                    <a:pt x="8537" y="1986"/>
                    <a:pt x="8535" y="1986"/>
                  </a:cubicBezTo>
                  <a:cubicBezTo>
                    <a:pt x="8425" y="1986"/>
                    <a:pt x="8436" y="2801"/>
                    <a:pt x="8308" y="3285"/>
                  </a:cubicBezTo>
                  <a:cubicBezTo>
                    <a:pt x="8281" y="3380"/>
                    <a:pt x="8245" y="3745"/>
                    <a:pt x="8165" y="4070"/>
                  </a:cubicBezTo>
                  <a:cubicBezTo>
                    <a:pt x="8116" y="4277"/>
                    <a:pt x="8135" y="4503"/>
                    <a:pt x="8164" y="4614"/>
                  </a:cubicBezTo>
                  <a:cubicBezTo>
                    <a:pt x="7969" y="4509"/>
                    <a:pt x="7777" y="4398"/>
                    <a:pt x="7587" y="4284"/>
                  </a:cubicBezTo>
                  <a:cubicBezTo>
                    <a:pt x="7567" y="4272"/>
                    <a:pt x="7547" y="4261"/>
                    <a:pt x="7528" y="4248"/>
                  </a:cubicBezTo>
                  <a:cubicBezTo>
                    <a:pt x="7574" y="4198"/>
                    <a:pt x="7670" y="4093"/>
                    <a:pt x="7703" y="4043"/>
                  </a:cubicBezTo>
                  <a:cubicBezTo>
                    <a:pt x="7749" y="3976"/>
                    <a:pt x="7904" y="3705"/>
                    <a:pt x="7961" y="3431"/>
                  </a:cubicBezTo>
                  <a:cubicBezTo>
                    <a:pt x="8052" y="2995"/>
                    <a:pt x="8054" y="1772"/>
                    <a:pt x="8006" y="1771"/>
                  </a:cubicBezTo>
                  <a:cubicBezTo>
                    <a:pt x="7972" y="1771"/>
                    <a:pt x="7752" y="2645"/>
                    <a:pt x="7683" y="2887"/>
                  </a:cubicBezTo>
                  <a:cubicBezTo>
                    <a:pt x="7655" y="2985"/>
                    <a:pt x="7596" y="3363"/>
                    <a:pt x="7489" y="3645"/>
                  </a:cubicBezTo>
                  <a:cubicBezTo>
                    <a:pt x="7407" y="3860"/>
                    <a:pt x="7456" y="4114"/>
                    <a:pt x="7485" y="4223"/>
                  </a:cubicBezTo>
                  <a:cubicBezTo>
                    <a:pt x="7296" y="4108"/>
                    <a:pt x="7107" y="3992"/>
                    <a:pt x="6919" y="3875"/>
                  </a:cubicBezTo>
                  <a:cubicBezTo>
                    <a:pt x="6960" y="3827"/>
                    <a:pt x="7072" y="3691"/>
                    <a:pt x="7109" y="3630"/>
                  </a:cubicBezTo>
                  <a:cubicBezTo>
                    <a:pt x="7153" y="3554"/>
                    <a:pt x="7305" y="3255"/>
                    <a:pt x="7352" y="2954"/>
                  </a:cubicBezTo>
                  <a:cubicBezTo>
                    <a:pt x="7426" y="2476"/>
                    <a:pt x="7478" y="1599"/>
                    <a:pt x="7367" y="1523"/>
                  </a:cubicBezTo>
                  <a:lnTo>
                    <a:pt x="7367" y="1523"/>
                  </a:lnTo>
                  <a:cubicBezTo>
                    <a:pt x="7367" y="1523"/>
                    <a:pt x="7196" y="2094"/>
                    <a:pt x="7135" y="2361"/>
                  </a:cubicBezTo>
                  <a:cubicBezTo>
                    <a:pt x="7110" y="2469"/>
                    <a:pt x="6959" y="2893"/>
                    <a:pt x="6859" y="3205"/>
                  </a:cubicBezTo>
                  <a:cubicBezTo>
                    <a:pt x="6777" y="3460"/>
                    <a:pt x="6861" y="3759"/>
                    <a:pt x="6893" y="3858"/>
                  </a:cubicBezTo>
                  <a:cubicBezTo>
                    <a:pt x="6688" y="3731"/>
                    <a:pt x="6484" y="3602"/>
                    <a:pt x="6279" y="3477"/>
                  </a:cubicBezTo>
                  <a:cubicBezTo>
                    <a:pt x="6319" y="3424"/>
                    <a:pt x="6423" y="3287"/>
                    <a:pt x="6457" y="3225"/>
                  </a:cubicBezTo>
                  <a:cubicBezTo>
                    <a:pt x="6499" y="3147"/>
                    <a:pt x="6639" y="2838"/>
                    <a:pt x="6675" y="2530"/>
                  </a:cubicBezTo>
                  <a:cubicBezTo>
                    <a:pt x="6731" y="2043"/>
                    <a:pt x="6745" y="1321"/>
                    <a:pt x="6694" y="1321"/>
                  </a:cubicBezTo>
                  <a:cubicBezTo>
                    <a:pt x="6693" y="1321"/>
                    <a:pt x="6693" y="1321"/>
                    <a:pt x="6693" y="1321"/>
                  </a:cubicBezTo>
                  <a:cubicBezTo>
                    <a:pt x="6657" y="1323"/>
                    <a:pt x="6487" y="1660"/>
                    <a:pt x="6436" y="1933"/>
                  </a:cubicBezTo>
                  <a:cubicBezTo>
                    <a:pt x="6415" y="2043"/>
                    <a:pt x="6279" y="2479"/>
                    <a:pt x="6191" y="2799"/>
                  </a:cubicBezTo>
                  <a:cubicBezTo>
                    <a:pt x="6120" y="3057"/>
                    <a:pt x="6210" y="3352"/>
                    <a:pt x="6247" y="3457"/>
                  </a:cubicBezTo>
                  <a:cubicBezTo>
                    <a:pt x="6207" y="3433"/>
                    <a:pt x="6167" y="3408"/>
                    <a:pt x="6126" y="3383"/>
                  </a:cubicBezTo>
                  <a:cubicBezTo>
                    <a:pt x="6007" y="3311"/>
                    <a:pt x="5887" y="3239"/>
                    <a:pt x="5767" y="3168"/>
                  </a:cubicBezTo>
                  <a:cubicBezTo>
                    <a:pt x="5813" y="3113"/>
                    <a:pt x="5913" y="2992"/>
                    <a:pt x="5947" y="2935"/>
                  </a:cubicBezTo>
                  <a:cubicBezTo>
                    <a:pt x="5992" y="2860"/>
                    <a:pt x="6143" y="2560"/>
                    <a:pt x="6190" y="2259"/>
                  </a:cubicBezTo>
                  <a:cubicBezTo>
                    <a:pt x="6264" y="1782"/>
                    <a:pt x="6165" y="1020"/>
                    <a:pt x="6114" y="1020"/>
                  </a:cubicBezTo>
                  <a:cubicBezTo>
                    <a:pt x="6114" y="1020"/>
                    <a:pt x="6114" y="1020"/>
                    <a:pt x="6113" y="1020"/>
                  </a:cubicBezTo>
                  <a:cubicBezTo>
                    <a:pt x="6077" y="1020"/>
                    <a:pt x="6035" y="1399"/>
                    <a:pt x="5973" y="1666"/>
                  </a:cubicBezTo>
                  <a:cubicBezTo>
                    <a:pt x="5948" y="1774"/>
                    <a:pt x="5797" y="2198"/>
                    <a:pt x="5698" y="2510"/>
                  </a:cubicBezTo>
                  <a:cubicBezTo>
                    <a:pt x="5620" y="2750"/>
                    <a:pt x="5690" y="3030"/>
                    <a:pt x="5725" y="3144"/>
                  </a:cubicBezTo>
                  <a:cubicBezTo>
                    <a:pt x="5523" y="3025"/>
                    <a:pt x="5320" y="2908"/>
                    <a:pt x="5115" y="2793"/>
                  </a:cubicBezTo>
                  <a:cubicBezTo>
                    <a:pt x="5163" y="2731"/>
                    <a:pt x="5246" y="2619"/>
                    <a:pt x="5276" y="2564"/>
                  </a:cubicBezTo>
                  <a:cubicBezTo>
                    <a:pt x="5318" y="2486"/>
                    <a:pt x="5459" y="2177"/>
                    <a:pt x="5494" y="1870"/>
                  </a:cubicBezTo>
                  <a:cubicBezTo>
                    <a:pt x="5550" y="1382"/>
                    <a:pt x="5448" y="694"/>
                    <a:pt x="5396" y="694"/>
                  </a:cubicBezTo>
                  <a:cubicBezTo>
                    <a:pt x="5396" y="694"/>
                    <a:pt x="5396" y="694"/>
                    <a:pt x="5396" y="694"/>
                  </a:cubicBezTo>
                  <a:cubicBezTo>
                    <a:pt x="5360" y="696"/>
                    <a:pt x="5306" y="999"/>
                    <a:pt x="5255" y="1272"/>
                  </a:cubicBezTo>
                  <a:cubicBezTo>
                    <a:pt x="5234" y="1383"/>
                    <a:pt x="5098" y="1819"/>
                    <a:pt x="5010" y="2138"/>
                  </a:cubicBezTo>
                  <a:cubicBezTo>
                    <a:pt x="4946" y="2369"/>
                    <a:pt x="5012" y="2631"/>
                    <a:pt x="5054" y="2758"/>
                  </a:cubicBezTo>
                  <a:cubicBezTo>
                    <a:pt x="4908" y="2677"/>
                    <a:pt x="4762" y="2596"/>
                    <a:pt x="4615" y="2517"/>
                  </a:cubicBezTo>
                  <a:cubicBezTo>
                    <a:pt x="4562" y="2488"/>
                    <a:pt x="4508" y="2459"/>
                    <a:pt x="4455" y="2431"/>
                  </a:cubicBezTo>
                  <a:cubicBezTo>
                    <a:pt x="4493" y="2370"/>
                    <a:pt x="4564" y="2257"/>
                    <a:pt x="4587" y="2203"/>
                  </a:cubicBezTo>
                  <a:cubicBezTo>
                    <a:pt x="4620" y="2127"/>
                    <a:pt x="4728" y="1826"/>
                    <a:pt x="4738" y="1532"/>
                  </a:cubicBezTo>
                  <a:cubicBezTo>
                    <a:pt x="4755" y="1068"/>
                    <a:pt x="4537" y="499"/>
                    <a:pt x="4488" y="499"/>
                  </a:cubicBezTo>
                  <a:cubicBezTo>
                    <a:pt x="4488" y="499"/>
                    <a:pt x="4488" y="499"/>
                    <a:pt x="4488" y="499"/>
                  </a:cubicBezTo>
                  <a:cubicBezTo>
                    <a:pt x="4455" y="504"/>
                    <a:pt x="4504" y="716"/>
                    <a:pt x="4476" y="978"/>
                  </a:cubicBezTo>
                  <a:cubicBezTo>
                    <a:pt x="4465" y="1083"/>
                    <a:pt x="4372" y="1505"/>
                    <a:pt x="4313" y="1812"/>
                  </a:cubicBezTo>
                  <a:cubicBezTo>
                    <a:pt x="4271" y="2036"/>
                    <a:pt x="4352" y="2283"/>
                    <a:pt x="4398" y="2401"/>
                  </a:cubicBezTo>
                  <a:cubicBezTo>
                    <a:pt x="4235" y="2314"/>
                    <a:pt x="4071" y="2229"/>
                    <a:pt x="3908" y="2145"/>
                  </a:cubicBezTo>
                  <a:cubicBezTo>
                    <a:pt x="3939" y="2089"/>
                    <a:pt x="4002" y="1973"/>
                    <a:pt x="4022" y="1919"/>
                  </a:cubicBezTo>
                  <a:cubicBezTo>
                    <a:pt x="4049" y="1847"/>
                    <a:pt x="4132" y="1563"/>
                    <a:pt x="4128" y="1289"/>
                  </a:cubicBezTo>
                  <a:cubicBezTo>
                    <a:pt x="4120" y="856"/>
                    <a:pt x="3895" y="333"/>
                    <a:pt x="3851" y="333"/>
                  </a:cubicBezTo>
                  <a:cubicBezTo>
                    <a:pt x="3851" y="333"/>
                    <a:pt x="3851" y="333"/>
                    <a:pt x="3850" y="333"/>
                  </a:cubicBezTo>
                  <a:cubicBezTo>
                    <a:pt x="3820" y="338"/>
                    <a:pt x="3875" y="534"/>
                    <a:pt x="3863" y="779"/>
                  </a:cubicBezTo>
                  <a:cubicBezTo>
                    <a:pt x="3857" y="879"/>
                    <a:pt x="3792" y="1275"/>
                    <a:pt x="3753" y="1564"/>
                  </a:cubicBezTo>
                  <a:cubicBezTo>
                    <a:pt x="3725" y="1783"/>
                    <a:pt x="3818" y="2020"/>
                    <a:pt x="3865" y="2123"/>
                  </a:cubicBezTo>
                  <a:cubicBezTo>
                    <a:pt x="3698" y="2038"/>
                    <a:pt x="3530" y="1954"/>
                    <a:pt x="3361" y="1871"/>
                  </a:cubicBezTo>
                  <a:cubicBezTo>
                    <a:pt x="3388" y="1818"/>
                    <a:pt x="3431" y="1730"/>
                    <a:pt x="3445" y="1688"/>
                  </a:cubicBezTo>
                  <a:cubicBezTo>
                    <a:pt x="3466" y="1624"/>
                    <a:pt x="3530" y="1371"/>
                    <a:pt x="3518" y="1128"/>
                  </a:cubicBezTo>
                  <a:cubicBezTo>
                    <a:pt x="3499" y="746"/>
                    <a:pt x="3288" y="289"/>
                    <a:pt x="3249" y="289"/>
                  </a:cubicBezTo>
                  <a:cubicBezTo>
                    <a:pt x="3248" y="289"/>
                    <a:pt x="3248" y="289"/>
                    <a:pt x="3248" y="289"/>
                  </a:cubicBezTo>
                  <a:cubicBezTo>
                    <a:pt x="3222" y="294"/>
                    <a:pt x="3276" y="466"/>
                    <a:pt x="3271" y="683"/>
                  </a:cubicBezTo>
                  <a:cubicBezTo>
                    <a:pt x="3271" y="772"/>
                    <a:pt x="3225" y="1123"/>
                    <a:pt x="3201" y="1380"/>
                  </a:cubicBezTo>
                  <a:cubicBezTo>
                    <a:pt x="3184" y="1554"/>
                    <a:pt x="3253" y="1740"/>
                    <a:pt x="3299" y="1840"/>
                  </a:cubicBezTo>
                  <a:cubicBezTo>
                    <a:pt x="3222" y="1803"/>
                    <a:pt x="3143" y="1764"/>
                    <a:pt x="3065" y="1727"/>
                  </a:cubicBezTo>
                  <a:cubicBezTo>
                    <a:pt x="2957" y="1675"/>
                    <a:pt x="2848" y="1624"/>
                    <a:pt x="2739" y="1573"/>
                  </a:cubicBezTo>
                  <a:cubicBezTo>
                    <a:pt x="2751" y="1521"/>
                    <a:pt x="2775" y="1416"/>
                    <a:pt x="2778" y="1369"/>
                  </a:cubicBezTo>
                  <a:cubicBezTo>
                    <a:pt x="2783" y="1304"/>
                    <a:pt x="2787" y="1053"/>
                    <a:pt x="2727" y="823"/>
                  </a:cubicBezTo>
                  <a:cubicBezTo>
                    <a:pt x="2633" y="464"/>
                    <a:pt x="2360" y="61"/>
                    <a:pt x="2323" y="61"/>
                  </a:cubicBezTo>
                  <a:cubicBezTo>
                    <a:pt x="2322" y="61"/>
                    <a:pt x="2322" y="62"/>
                    <a:pt x="2321" y="62"/>
                  </a:cubicBezTo>
                  <a:cubicBezTo>
                    <a:pt x="2300" y="70"/>
                    <a:pt x="2382" y="228"/>
                    <a:pt x="2423" y="435"/>
                  </a:cubicBezTo>
                  <a:cubicBezTo>
                    <a:pt x="2439" y="519"/>
                    <a:pt x="2473" y="862"/>
                    <a:pt x="2504" y="1111"/>
                  </a:cubicBezTo>
                  <a:cubicBezTo>
                    <a:pt x="2526" y="1290"/>
                    <a:pt x="2635" y="1468"/>
                    <a:pt x="2693" y="1552"/>
                  </a:cubicBezTo>
                  <a:cubicBezTo>
                    <a:pt x="2555" y="1487"/>
                    <a:pt x="2414" y="1423"/>
                    <a:pt x="2274" y="1360"/>
                  </a:cubicBezTo>
                  <a:cubicBezTo>
                    <a:pt x="2240" y="1345"/>
                    <a:pt x="2207" y="1330"/>
                    <a:pt x="2174" y="1315"/>
                  </a:cubicBezTo>
                  <a:cubicBezTo>
                    <a:pt x="2172" y="1268"/>
                    <a:pt x="2170" y="1163"/>
                    <a:pt x="2162" y="1117"/>
                  </a:cubicBezTo>
                  <a:cubicBezTo>
                    <a:pt x="2152" y="1058"/>
                    <a:pt x="2102" y="829"/>
                    <a:pt x="2005" y="629"/>
                  </a:cubicBezTo>
                  <a:cubicBezTo>
                    <a:pt x="1854" y="321"/>
                    <a:pt x="1551" y="1"/>
                    <a:pt x="1516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09" name="Google Shape;2409;p45"/>
            <p:cNvSpPr/>
            <p:nvPr/>
          </p:nvSpPr>
          <p:spPr>
            <a:xfrm>
              <a:off x="2450533" y="2297086"/>
              <a:ext cx="622523" cy="688323"/>
            </a:xfrm>
            <a:custGeom>
              <a:avLst/>
              <a:gdLst/>
              <a:ahLst/>
              <a:cxnLst/>
              <a:rect l="l" t="t" r="r" b="b"/>
              <a:pathLst>
                <a:path w="6066" h="6707" extrusionOk="0">
                  <a:moveTo>
                    <a:pt x="3686" y="1"/>
                  </a:moveTo>
                  <a:cubicBezTo>
                    <a:pt x="3448" y="1"/>
                    <a:pt x="3234" y="382"/>
                    <a:pt x="3217" y="783"/>
                  </a:cubicBezTo>
                  <a:cubicBezTo>
                    <a:pt x="3188" y="1452"/>
                    <a:pt x="3450" y="2054"/>
                    <a:pt x="3530" y="2221"/>
                  </a:cubicBezTo>
                  <a:cubicBezTo>
                    <a:pt x="3512" y="2295"/>
                    <a:pt x="3494" y="2371"/>
                    <a:pt x="3474" y="2444"/>
                  </a:cubicBezTo>
                  <a:cubicBezTo>
                    <a:pt x="3455" y="2462"/>
                    <a:pt x="3437" y="2478"/>
                    <a:pt x="3417" y="2496"/>
                  </a:cubicBezTo>
                  <a:cubicBezTo>
                    <a:pt x="3297" y="2604"/>
                    <a:pt x="2844" y="3020"/>
                    <a:pt x="2783" y="3078"/>
                  </a:cubicBezTo>
                  <a:cubicBezTo>
                    <a:pt x="2804" y="2999"/>
                    <a:pt x="2818" y="2917"/>
                    <a:pt x="2830" y="2836"/>
                  </a:cubicBezTo>
                  <a:cubicBezTo>
                    <a:pt x="2927" y="2522"/>
                    <a:pt x="3155" y="1691"/>
                    <a:pt x="3053" y="1133"/>
                  </a:cubicBezTo>
                  <a:cubicBezTo>
                    <a:pt x="2977" y="716"/>
                    <a:pt x="2672" y="187"/>
                    <a:pt x="2384" y="187"/>
                  </a:cubicBezTo>
                  <a:cubicBezTo>
                    <a:pt x="2370" y="187"/>
                    <a:pt x="2356" y="188"/>
                    <a:pt x="2343" y="191"/>
                  </a:cubicBezTo>
                  <a:cubicBezTo>
                    <a:pt x="2042" y="246"/>
                    <a:pt x="1897" y="949"/>
                    <a:pt x="1983" y="1419"/>
                  </a:cubicBezTo>
                  <a:cubicBezTo>
                    <a:pt x="2098" y="2048"/>
                    <a:pt x="2656" y="2792"/>
                    <a:pt x="2769" y="2938"/>
                  </a:cubicBezTo>
                  <a:cubicBezTo>
                    <a:pt x="2749" y="3008"/>
                    <a:pt x="2722" y="3083"/>
                    <a:pt x="2682" y="3175"/>
                  </a:cubicBezTo>
                  <a:cubicBezTo>
                    <a:pt x="2644" y="3213"/>
                    <a:pt x="2383" y="3482"/>
                    <a:pt x="2355" y="3513"/>
                  </a:cubicBezTo>
                  <a:cubicBezTo>
                    <a:pt x="2358" y="3482"/>
                    <a:pt x="2357" y="3452"/>
                    <a:pt x="2357" y="3424"/>
                  </a:cubicBezTo>
                  <a:cubicBezTo>
                    <a:pt x="2357" y="3364"/>
                    <a:pt x="2351" y="3304"/>
                    <a:pt x="2343" y="3246"/>
                  </a:cubicBezTo>
                  <a:cubicBezTo>
                    <a:pt x="2320" y="2982"/>
                    <a:pt x="2205" y="2222"/>
                    <a:pt x="1640" y="1329"/>
                  </a:cubicBezTo>
                  <a:cubicBezTo>
                    <a:pt x="1439" y="1012"/>
                    <a:pt x="1162" y="846"/>
                    <a:pt x="918" y="846"/>
                  </a:cubicBezTo>
                  <a:cubicBezTo>
                    <a:pt x="814" y="846"/>
                    <a:pt x="717" y="876"/>
                    <a:pt x="633" y="937"/>
                  </a:cubicBezTo>
                  <a:cubicBezTo>
                    <a:pt x="354" y="1142"/>
                    <a:pt x="334" y="1575"/>
                    <a:pt x="674" y="2040"/>
                  </a:cubicBezTo>
                  <a:cubicBezTo>
                    <a:pt x="1104" y="2628"/>
                    <a:pt x="2012" y="3158"/>
                    <a:pt x="2274" y="3304"/>
                  </a:cubicBezTo>
                  <a:cubicBezTo>
                    <a:pt x="2281" y="3347"/>
                    <a:pt x="2285" y="3390"/>
                    <a:pt x="2287" y="3433"/>
                  </a:cubicBezTo>
                  <a:cubicBezTo>
                    <a:pt x="2289" y="3479"/>
                    <a:pt x="2284" y="3530"/>
                    <a:pt x="2297" y="3575"/>
                  </a:cubicBezTo>
                  <a:cubicBezTo>
                    <a:pt x="2293" y="3580"/>
                    <a:pt x="2261" y="3617"/>
                    <a:pt x="2216" y="3671"/>
                  </a:cubicBezTo>
                  <a:cubicBezTo>
                    <a:pt x="2198" y="3654"/>
                    <a:pt x="2177" y="3641"/>
                    <a:pt x="2158" y="3631"/>
                  </a:cubicBezTo>
                  <a:cubicBezTo>
                    <a:pt x="2143" y="3621"/>
                    <a:pt x="2126" y="3612"/>
                    <a:pt x="2109" y="3605"/>
                  </a:cubicBezTo>
                  <a:cubicBezTo>
                    <a:pt x="2038" y="3468"/>
                    <a:pt x="1826" y="3102"/>
                    <a:pt x="1489" y="2919"/>
                  </a:cubicBezTo>
                  <a:cubicBezTo>
                    <a:pt x="1325" y="2830"/>
                    <a:pt x="1055" y="2750"/>
                    <a:pt x="851" y="2750"/>
                  </a:cubicBezTo>
                  <a:cubicBezTo>
                    <a:pt x="730" y="2750"/>
                    <a:pt x="632" y="2779"/>
                    <a:pt x="593" y="2850"/>
                  </a:cubicBezTo>
                  <a:cubicBezTo>
                    <a:pt x="489" y="3042"/>
                    <a:pt x="680" y="3347"/>
                    <a:pt x="962" y="3500"/>
                  </a:cubicBezTo>
                  <a:cubicBezTo>
                    <a:pt x="1225" y="3642"/>
                    <a:pt x="1618" y="3669"/>
                    <a:pt x="1875" y="3669"/>
                  </a:cubicBezTo>
                  <a:cubicBezTo>
                    <a:pt x="1985" y="3669"/>
                    <a:pt x="2070" y="3664"/>
                    <a:pt x="2110" y="3661"/>
                  </a:cubicBezTo>
                  <a:cubicBezTo>
                    <a:pt x="2119" y="3667"/>
                    <a:pt x="2129" y="3671"/>
                    <a:pt x="2137" y="3676"/>
                  </a:cubicBezTo>
                  <a:cubicBezTo>
                    <a:pt x="2153" y="3686"/>
                    <a:pt x="2168" y="3699"/>
                    <a:pt x="2183" y="3709"/>
                  </a:cubicBezTo>
                  <a:cubicBezTo>
                    <a:pt x="2074" y="3839"/>
                    <a:pt x="1918" y="4027"/>
                    <a:pt x="1847" y="4120"/>
                  </a:cubicBezTo>
                  <a:cubicBezTo>
                    <a:pt x="1725" y="4282"/>
                    <a:pt x="121" y="6512"/>
                    <a:pt x="90" y="6550"/>
                  </a:cubicBezTo>
                  <a:cubicBezTo>
                    <a:pt x="0" y="6654"/>
                    <a:pt x="42" y="6707"/>
                    <a:pt x="92" y="6707"/>
                  </a:cubicBezTo>
                  <a:cubicBezTo>
                    <a:pt x="113" y="6707"/>
                    <a:pt x="135" y="6697"/>
                    <a:pt x="149" y="6677"/>
                  </a:cubicBezTo>
                  <a:cubicBezTo>
                    <a:pt x="175" y="6641"/>
                    <a:pt x="1807" y="4408"/>
                    <a:pt x="1916" y="4262"/>
                  </a:cubicBezTo>
                  <a:cubicBezTo>
                    <a:pt x="1978" y="4177"/>
                    <a:pt x="2143" y="3974"/>
                    <a:pt x="2268" y="3821"/>
                  </a:cubicBezTo>
                  <a:cubicBezTo>
                    <a:pt x="2281" y="3835"/>
                    <a:pt x="2294" y="3848"/>
                    <a:pt x="2306" y="3863"/>
                  </a:cubicBezTo>
                  <a:cubicBezTo>
                    <a:pt x="2327" y="3890"/>
                    <a:pt x="2347" y="3918"/>
                    <a:pt x="2363" y="3947"/>
                  </a:cubicBezTo>
                  <a:cubicBezTo>
                    <a:pt x="2356" y="4129"/>
                    <a:pt x="2349" y="4623"/>
                    <a:pt x="2491" y="4921"/>
                  </a:cubicBezTo>
                  <a:cubicBezTo>
                    <a:pt x="2586" y="5119"/>
                    <a:pt x="2805" y="5310"/>
                    <a:pt x="2973" y="5310"/>
                  </a:cubicBezTo>
                  <a:cubicBezTo>
                    <a:pt x="3001" y="5310"/>
                    <a:pt x="3028" y="5304"/>
                    <a:pt x="3052" y="5292"/>
                  </a:cubicBezTo>
                  <a:cubicBezTo>
                    <a:pt x="3222" y="5211"/>
                    <a:pt x="3090" y="4734"/>
                    <a:pt x="2971" y="4485"/>
                  </a:cubicBezTo>
                  <a:cubicBezTo>
                    <a:pt x="2824" y="4178"/>
                    <a:pt x="2508" y="3963"/>
                    <a:pt x="2403" y="3897"/>
                  </a:cubicBezTo>
                  <a:cubicBezTo>
                    <a:pt x="2386" y="3872"/>
                    <a:pt x="2369" y="3847"/>
                    <a:pt x="2348" y="3826"/>
                  </a:cubicBezTo>
                  <a:cubicBezTo>
                    <a:pt x="2336" y="3813"/>
                    <a:pt x="2322" y="3795"/>
                    <a:pt x="2304" y="3779"/>
                  </a:cubicBezTo>
                  <a:cubicBezTo>
                    <a:pt x="2369" y="3700"/>
                    <a:pt x="2418" y="3642"/>
                    <a:pt x="2422" y="3636"/>
                  </a:cubicBezTo>
                  <a:cubicBezTo>
                    <a:pt x="2467" y="3647"/>
                    <a:pt x="2513" y="3652"/>
                    <a:pt x="2557" y="3661"/>
                  </a:cubicBezTo>
                  <a:cubicBezTo>
                    <a:pt x="2630" y="3678"/>
                    <a:pt x="2701" y="3701"/>
                    <a:pt x="2769" y="3730"/>
                  </a:cubicBezTo>
                  <a:cubicBezTo>
                    <a:pt x="2776" y="3734"/>
                    <a:pt x="2783" y="3736"/>
                    <a:pt x="2789" y="3739"/>
                  </a:cubicBezTo>
                  <a:cubicBezTo>
                    <a:pt x="2893" y="3928"/>
                    <a:pt x="3404" y="4823"/>
                    <a:pt x="3951" y="5224"/>
                  </a:cubicBezTo>
                  <a:cubicBezTo>
                    <a:pt x="4177" y="5390"/>
                    <a:pt x="4427" y="5494"/>
                    <a:pt x="4637" y="5494"/>
                  </a:cubicBezTo>
                  <a:cubicBezTo>
                    <a:pt x="4782" y="5494"/>
                    <a:pt x="4908" y="5444"/>
                    <a:pt x="4992" y="5329"/>
                  </a:cubicBezTo>
                  <a:cubicBezTo>
                    <a:pt x="5196" y="5050"/>
                    <a:pt x="4925" y="4555"/>
                    <a:pt x="4513" y="4253"/>
                  </a:cubicBezTo>
                  <a:cubicBezTo>
                    <a:pt x="3990" y="3871"/>
                    <a:pt x="3093" y="3742"/>
                    <a:pt x="2838" y="3711"/>
                  </a:cubicBezTo>
                  <a:cubicBezTo>
                    <a:pt x="2807" y="3697"/>
                    <a:pt x="2774" y="3684"/>
                    <a:pt x="2741" y="3672"/>
                  </a:cubicBezTo>
                  <a:cubicBezTo>
                    <a:pt x="2677" y="3649"/>
                    <a:pt x="2611" y="3632"/>
                    <a:pt x="2545" y="3619"/>
                  </a:cubicBezTo>
                  <a:cubicBezTo>
                    <a:pt x="2514" y="3613"/>
                    <a:pt x="2480" y="3608"/>
                    <a:pt x="2447" y="3607"/>
                  </a:cubicBezTo>
                  <a:cubicBezTo>
                    <a:pt x="2480" y="3570"/>
                    <a:pt x="2701" y="3331"/>
                    <a:pt x="2750" y="3282"/>
                  </a:cubicBezTo>
                  <a:cubicBezTo>
                    <a:pt x="2827" y="3280"/>
                    <a:pt x="2905" y="3273"/>
                    <a:pt x="2981" y="3273"/>
                  </a:cubicBezTo>
                  <a:cubicBezTo>
                    <a:pt x="2989" y="3273"/>
                    <a:pt x="2998" y="3274"/>
                    <a:pt x="3006" y="3274"/>
                  </a:cubicBezTo>
                  <a:cubicBezTo>
                    <a:pt x="3037" y="3275"/>
                    <a:pt x="3066" y="3275"/>
                    <a:pt x="3096" y="3277"/>
                  </a:cubicBezTo>
                  <a:cubicBezTo>
                    <a:pt x="3322" y="3448"/>
                    <a:pt x="4074" y="3997"/>
                    <a:pt x="4621" y="4127"/>
                  </a:cubicBezTo>
                  <a:cubicBezTo>
                    <a:pt x="4703" y="4146"/>
                    <a:pt x="4787" y="4156"/>
                    <a:pt x="4868" y="4156"/>
                  </a:cubicBezTo>
                  <a:cubicBezTo>
                    <a:pt x="5187" y="4156"/>
                    <a:pt x="5473" y="4012"/>
                    <a:pt x="5529" y="3776"/>
                  </a:cubicBezTo>
                  <a:cubicBezTo>
                    <a:pt x="5600" y="3479"/>
                    <a:pt x="5231" y="3137"/>
                    <a:pt x="4794" y="3034"/>
                  </a:cubicBezTo>
                  <a:cubicBezTo>
                    <a:pt x="4676" y="3005"/>
                    <a:pt x="4542" y="2994"/>
                    <a:pt x="4402" y="2994"/>
                  </a:cubicBezTo>
                  <a:cubicBezTo>
                    <a:pt x="3866" y="2994"/>
                    <a:pt x="3243" y="3163"/>
                    <a:pt x="3074" y="3213"/>
                  </a:cubicBezTo>
                  <a:lnTo>
                    <a:pt x="3061" y="3213"/>
                  </a:lnTo>
                  <a:cubicBezTo>
                    <a:pt x="3027" y="3211"/>
                    <a:pt x="2991" y="3210"/>
                    <a:pt x="2954" y="3210"/>
                  </a:cubicBezTo>
                  <a:cubicBezTo>
                    <a:pt x="2908" y="3210"/>
                    <a:pt x="2861" y="3212"/>
                    <a:pt x="2814" y="3217"/>
                  </a:cubicBezTo>
                  <a:cubicBezTo>
                    <a:pt x="2890" y="3141"/>
                    <a:pt x="3368" y="2687"/>
                    <a:pt x="3485" y="2579"/>
                  </a:cubicBezTo>
                  <a:cubicBezTo>
                    <a:pt x="3571" y="2565"/>
                    <a:pt x="3656" y="2536"/>
                    <a:pt x="3741" y="2518"/>
                  </a:cubicBezTo>
                  <a:cubicBezTo>
                    <a:pt x="3745" y="2518"/>
                    <a:pt x="3749" y="2517"/>
                    <a:pt x="3753" y="2516"/>
                  </a:cubicBezTo>
                  <a:cubicBezTo>
                    <a:pt x="3995" y="2615"/>
                    <a:pt x="4696" y="2885"/>
                    <a:pt x="5213" y="2885"/>
                  </a:cubicBezTo>
                  <a:cubicBezTo>
                    <a:pt x="5245" y="2885"/>
                    <a:pt x="5276" y="2884"/>
                    <a:pt x="5306" y="2882"/>
                  </a:cubicBezTo>
                  <a:cubicBezTo>
                    <a:pt x="5701" y="2854"/>
                    <a:pt x="6066" y="2570"/>
                    <a:pt x="6046" y="2304"/>
                  </a:cubicBezTo>
                  <a:cubicBezTo>
                    <a:pt x="6029" y="2058"/>
                    <a:pt x="5656" y="1880"/>
                    <a:pt x="5262" y="1880"/>
                  </a:cubicBezTo>
                  <a:cubicBezTo>
                    <a:pt x="5232" y="1880"/>
                    <a:pt x="5202" y="1881"/>
                    <a:pt x="5172" y="1883"/>
                  </a:cubicBezTo>
                  <a:cubicBezTo>
                    <a:pt x="4634" y="1920"/>
                    <a:pt x="3924" y="2324"/>
                    <a:pt x="3722" y="2445"/>
                  </a:cubicBezTo>
                  <a:cubicBezTo>
                    <a:pt x="3680" y="2453"/>
                    <a:pt x="3637" y="2463"/>
                    <a:pt x="3596" y="2476"/>
                  </a:cubicBezTo>
                  <a:cubicBezTo>
                    <a:pt x="3650" y="2425"/>
                    <a:pt x="3899" y="2171"/>
                    <a:pt x="4141" y="1921"/>
                  </a:cubicBezTo>
                  <a:cubicBezTo>
                    <a:pt x="4422" y="1785"/>
                    <a:pt x="5142" y="1415"/>
                    <a:pt x="5462" y="1038"/>
                  </a:cubicBezTo>
                  <a:cubicBezTo>
                    <a:pt x="5714" y="743"/>
                    <a:pt x="5790" y="336"/>
                    <a:pt x="5597" y="171"/>
                  </a:cubicBezTo>
                  <a:cubicBezTo>
                    <a:pt x="5546" y="128"/>
                    <a:pt x="5480" y="109"/>
                    <a:pt x="5405" y="109"/>
                  </a:cubicBezTo>
                  <a:cubicBezTo>
                    <a:pt x="5193" y="109"/>
                    <a:pt x="4911" y="266"/>
                    <a:pt x="4711" y="501"/>
                  </a:cubicBezTo>
                  <a:cubicBezTo>
                    <a:pt x="4380" y="891"/>
                    <a:pt x="4128" y="1640"/>
                    <a:pt x="4050" y="1892"/>
                  </a:cubicBezTo>
                  <a:cubicBezTo>
                    <a:pt x="3853" y="2085"/>
                    <a:pt x="3550" y="2377"/>
                    <a:pt x="3541" y="2377"/>
                  </a:cubicBezTo>
                  <a:cubicBezTo>
                    <a:pt x="3541" y="2377"/>
                    <a:pt x="3541" y="2377"/>
                    <a:pt x="3541" y="2377"/>
                  </a:cubicBezTo>
                  <a:cubicBezTo>
                    <a:pt x="3560" y="2329"/>
                    <a:pt x="3584" y="2243"/>
                    <a:pt x="3597" y="2194"/>
                  </a:cubicBezTo>
                  <a:cubicBezTo>
                    <a:pt x="3600" y="2187"/>
                    <a:pt x="3602" y="2180"/>
                    <a:pt x="3603" y="2173"/>
                  </a:cubicBezTo>
                  <a:cubicBezTo>
                    <a:pt x="3733" y="1926"/>
                    <a:pt x="4070" y="1243"/>
                    <a:pt x="4097" y="754"/>
                  </a:cubicBezTo>
                  <a:cubicBezTo>
                    <a:pt x="4117" y="375"/>
                    <a:pt x="3939" y="14"/>
                    <a:pt x="3698" y="1"/>
                  </a:cubicBezTo>
                  <a:cubicBezTo>
                    <a:pt x="3694" y="1"/>
                    <a:pt x="3690" y="1"/>
                    <a:pt x="36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0" name="Google Shape;2410;p45"/>
            <p:cNvSpPr/>
            <p:nvPr/>
          </p:nvSpPr>
          <p:spPr>
            <a:xfrm>
              <a:off x="1464615" y="2941161"/>
              <a:ext cx="869131" cy="630954"/>
            </a:xfrm>
            <a:custGeom>
              <a:avLst/>
              <a:gdLst/>
              <a:ahLst/>
              <a:cxnLst/>
              <a:rect l="l" t="t" r="r" b="b"/>
              <a:pathLst>
                <a:path w="8469" h="6148" extrusionOk="0">
                  <a:moveTo>
                    <a:pt x="4488" y="0"/>
                  </a:moveTo>
                  <a:cubicBezTo>
                    <a:pt x="4485" y="0"/>
                    <a:pt x="4483" y="0"/>
                    <a:pt x="4480" y="0"/>
                  </a:cubicBezTo>
                  <a:cubicBezTo>
                    <a:pt x="4133" y="5"/>
                    <a:pt x="3869" y="385"/>
                    <a:pt x="3911" y="920"/>
                  </a:cubicBezTo>
                  <a:cubicBezTo>
                    <a:pt x="3998" y="1973"/>
                    <a:pt x="4365" y="2648"/>
                    <a:pt x="4505" y="2872"/>
                  </a:cubicBezTo>
                  <a:cubicBezTo>
                    <a:pt x="4533" y="2925"/>
                    <a:pt x="4565" y="2976"/>
                    <a:pt x="4601" y="3023"/>
                  </a:cubicBezTo>
                  <a:cubicBezTo>
                    <a:pt x="4618" y="3046"/>
                    <a:pt x="4635" y="3070"/>
                    <a:pt x="4656" y="3092"/>
                  </a:cubicBezTo>
                  <a:cubicBezTo>
                    <a:pt x="4616" y="3085"/>
                    <a:pt x="4246" y="3028"/>
                    <a:pt x="4192" y="3021"/>
                  </a:cubicBezTo>
                  <a:cubicBezTo>
                    <a:pt x="4104" y="2972"/>
                    <a:pt x="4037" y="2927"/>
                    <a:pt x="3980" y="2883"/>
                  </a:cubicBezTo>
                  <a:cubicBezTo>
                    <a:pt x="3982" y="2698"/>
                    <a:pt x="3979" y="1768"/>
                    <a:pt x="3692" y="1197"/>
                  </a:cubicBezTo>
                  <a:cubicBezTo>
                    <a:pt x="3503" y="821"/>
                    <a:pt x="3062" y="410"/>
                    <a:pt x="2774" y="410"/>
                  </a:cubicBezTo>
                  <a:cubicBezTo>
                    <a:pt x="2734" y="410"/>
                    <a:pt x="2698" y="417"/>
                    <a:pt x="2666" y="433"/>
                  </a:cubicBezTo>
                  <a:cubicBezTo>
                    <a:pt x="2393" y="571"/>
                    <a:pt x="2466" y="1217"/>
                    <a:pt x="2666" y="1613"/>
                  </a:cubicBezTo>
                  <a:cubicBezTo>
                    <a:pt x="2920" y="2120"/>
                    <a:pt x="3603" y="2646"/>
                    <a:pt x="3870" y="2838"/>
                  </a:cubicBezTo>
                  <a:cubicBezTo>
                    <a:pt x="3928" y="2896"/>
                    <a:pt x="3988" y="2952"/>
                    <a:pt x="4053" y="3004"/>
                  </a:cubicBezTo>
                  <a:cubicBezTo>
                    <a:pt x="3970" y="2994"/>
                    <a:pt x="3356" y="2935"/>
                    <a:pt x="3195" y="2920"/>
                  </a:cubicBezTo>
                  <a:cubicBezTo>
                    <a:pt x="3170" y="2918"/>
                    <a:pt x="3145" y="2916"/>
                    <a:pt x="3120" y="2914"/>
                  </a:cubicBezTo>
                  <a:cubicBezTo>
                    <a:pt x="3059" y="2867"/>
                    <a:pt x="3000" y="2817"/>
                    <a:pt x="2941" y="2769"/>
                  </a:cubicBezTo>
                  <a:cubicBezTo>
                    <a:pt x="2904" y="2587"/>
                    <a:pt x="2751" y="1950"/>
                    <a:pt x="2324" y="1432"/>
                  </a:cubicBezTo>
                  <a:cubicBezTo>
                    <a:pt x="2131" y="1198"/>
                    <a:pt x="1853" y="1041"/>
                    <a:pt x="1648" y="1041"/>
                  </a:cubicBezTo>
                  <a:cubicBezTo>
                    <a:pt x="1578" y="1041"/>
                    <a:pt x="1516" y="1059"/>
                    <a:pt x="1469" y="1099"/>
                  </a:cubicBezTo>
                  <a:cubicBezTo>
                    <a:pt x="1284" y="1254"/>
                    <a:pt x="1360" y="1649"/>
                    <a:pt x="1605" y="1940"/>
                  </a:cubicBezTo>
                  <a:cubicBezTo>
                    <a:pt x="1920" y="2313"/>
                    <a:pt x="2600" y="2656"/>
                    <a:pt x="2852" y="2774"/>
                  </a:cubicBezTo>
                  <a:cubicBezTo>
                    <a:pt x="2858" y="2780"/>
                    <a:pt x="2864" y="2784"/>
                    <a:pt x="2870" y="2788"/>
                  </a:cubicBezTo>
                  <a:cubicBezTo>
                    <a:pt x="2910" y="2819"/>
                    <a:pt x="2982" y="2873"/>
                    <a:pt x="3025" y="2900"/>
                  </a:cubicBezTo>
                  <a:cubicBezTo>
                    <a:pt x="3026" y="2901"/>
                    <a:pt x="3025" y="2901"/>
                    <a:pt x="3020" y="2901"/>
                  </a:cubicBezTo>
                  <a:cubicBezTo>
                    <a:pt x="2971" y="2901"/>
                    <a:pt x="2585" y="2853"/>
                    <a:pt x="2327" y="2820"/>
                  </a:cubicBezTo>
                  <a:cubicBezTo>
                    <a:pt x="2113" y="2666"/>
                    <a:pt x="1461" y="2219"/>
                    <a:pt x="961" y="2108"/>
                  </a:cubicBezTo>
                  <a:cubicBezTo>
                    <a:pt x="866" y="2087"/>
                    <a:pt x="770" y="2077"/>
                    <a:pt x="677" y="2077"/>
                  </a:cubicBezTo>
                  <a:cubicBezTo>
                    <a:pt x="369" y="2077"/>
                    <a:pt x="99" y="2188"/>
                    <a:pt x="57" y="2378"/>
                  </a:cubicBezTo>
                  <a:cubicBezTo>
                    <a:pt x="1" y="2626"/>
                    <a:pt x="307" y="2905"/>
                    <a:pt x="686" y="2989"/>
                  </a:cubicBezTo>
                  <a:cubicBezTo>
                    <a:pt x="814" y="3018"/>
                    <a:pt x="964" y="3029"/>
                    <a:pt x="1121" y="3029"/>
                  </a:cubicBezTo>
                  <a:cubicBezTo>
                    <a:pt x="1556" y="3029"/>
                    <a:pt x="2047" y="2943"/>
                    <a:pt x="2272" y="2898"/>
                  </a:cubicBezTo>
                  <a:cubicBezTo>
                    <a:pt x="2615" y="2952"/>
                    <a:pt x="2968" y="3005"/>
                    <a:pt x="3041" y="3013"/>
                  </a:cubicBezTo>
                  <a:cubicBezTo>
                    <a:pt x="3000" y="3028"/>
                    <a:pt x="2960" y="3046"/>
                    <a:pt x="2921" y="3064"/>
                  </a:cubicBezTo>
                  <a:cubicBezTo>
                    <a:pt x="2688" y="3089"/>
                    <a:pt x="1878" y="3195"/>
                    <a:pt x="1426" y="3489"/>
                  </a:cubicBezTo>
                  <a:cubicBezTo>
                    <a:pt x="1069" y="3722"/>
                    <a:pt x="836" y="4129"/>
                    <a:pt x="981" y="4352"/>
                  </a:cubicBezTo>
                  <a:cubicBezTo>
                    <a:pt x="1055" y="4466"/>
                    <a:pt x="1213" y="4524"/>
                    <a:pt x="1394" y="4524"/>
                  </a:cubicBezTo>
                  <a:cubicBezTo>
                    <a:pt x="1566" y="4524"/>
                    <a:pt x="1759" y="4472"/>
                    <a:pt x="1921" y="4366"/>
                  </a:cubicBezTo>
                  <a:cubicBezTo>
                    <a:pt x="2359" y="4081"/>
                    <a:pt x="2798" y="3379"/>
                    <a:pt x="2940" y="3139"/>
                  </a:cubicBezTo>
                  <a:cubicBezTo>
                    <a:pt x="2943" y="3138"/>
                    <a:pt x="2947" y="3136"/>
                    <a:pt x="2951" y="3134"/>
                  </a:cubicBezTo>
                  <a:cubicBezTo>
                    <a:pt x="3030" y="3097"/>
                    <a:pt x="3114" y="3069"/>
                    <a:pt x="3191" y="3028"/>
                  </a:cubicBezTo>
                  <a:cubicBezTo>
                    <a:pt x="3350" y="3044"/>
                    <a:pt x="4005" y="3118"/>
                    <a:pt x="4112" y="3133"/>
                  </a:cubicBezTo>
                  <a:cubicBezTo>
                    <a:pt x="4040" y="3177"/>
                    <a:pt x="3973" y="3229"/>
                    <a:pt x="3911" y="3278"/>
                  </a:cubicBezTo>
                  <a:cubicBezTo>
                    <a:pt x="3908" y="3281"/>
                    <a:pt x="3904" y="3284"/>
                    <a:pt x="3902" y="3287"/>
                  </a:cubicBezTo>
                  <a:cubicBezTo>
                    <a:pt x="3694" y="3365"/>
                    <a:pt x="2796" y="3726"/>
                    <a:pt x="2420" y="4179"/>
                  </a:cubicBezTo>
                  <a:cubicBezTo>
                    <a:pt x="2135" y="4525"/>
                    <a:pt x="2046" y="5020"/>
                    <a:pt x="2280" y="5215"/>
                  </a:cubicBezTo>
                  <a:cubicBezTo>
                    <a:pt x="2354" y="5276"/>
                    <a:pt x="2447" y="5304"/>
                    <a:pt x="2549" y="5304"/>
                  </a:cubicBezTo>
                  <a:cubicBezTo>
                    <a:pt x="2772" y="5304"/>
                    <a:pt x="3035" y="5168"/>
                    <a:pt x="3217" y="4948"/>
                  </a:cubicBezTo>
                  <a:cubicBezTo>
                    <a:pt x="3576" y="4515"/>
                    <a:pt x="3846" y="3624"/>
                    <a:pt x="3923" y="3351"/>
                  </a:cubicBezTo>
                  <a:cubicBezTo>
                    <a:pt x="3946" y="3332"/>
                    <a:pt x="3968" y="3313"/>
                    <a:pt x="3992" y="3294"/>
                  </a:cubicBezTo>
                  <a:cubicBezTo>
                    <a:pt x="4058" y="3241"/>
                    <a:pt x="4132" y="3196"/>
                    <a:pt x="4201" y="3146"/>
                  </a:cubicBezTo>
                  <a:cubicBezTo>
                    <a:pt x="4271" y="3157"/>
                    <a:pt x="4591" y="3214"/>
                    <a:pt x="4639" y="3224"/>
                  </a:cubicBezTo>
                  <a:cubicBezTo>
                    <a:pt x="4613" y="3245"/>
                    <a:pt x="4590" y="3269"/>
                    <a:pt x="4568" y="3293"/>
                  </a:cubicBezTo>
                  <a:cubicBezTo>
                    <a:pt x="4523" y="3343"/>
                    <a:pt x="4482" y="3396"/>
                    <a:pt x="4444" y="3452"/>
                  </a:cubicBezTo>
                  <a:cubicBezTo>
                    <a:pt x="4425" y="3482"/>
                    <a:pt x="4407" y="3512"/>
                    <a:pt x="4390" y="3543"/>
                  </a:cubicBezTo>
                  <a:cubicBezTo>
                    <a:pt x="4205" y="3720"/>
                    <a:pt x="3566" y="4363"/>
                    <a:pt x="3379" y="4983"/>
                  </a:cubicBezTo>
                  <a:cubicBezTo>
                    <a:pt x="3232" y="5472"/>
                    <a:pt x="3313" y="6031"/>
                    <a:pt x="3646" y="6131"/>
                  </a:cubicBezTo>
                  <a:cubicBezTo>
                    <a:pt x="3684" y="6142"/>
                    <a:pt x="3722" y="6148"/>
                    <a:pt x="3759" y="6148"/>
                  </a:cubicBezTo>
                  <a:cubicBezTo>
                    <a:pt x="4044" y="6148"/>
                    <a:pt x="4291" y="5822"/>
                    <a:pt x="4413" y="5420"/>
                  </a:cubicBezTo>
                  <a:cubicBezTo>
                    <a:pt x="4608" y="4771"/>
                    <a:pt x="4477" y="3748"/>
                    <a:pt x="4446" y="3535"/>
                  </a:cubicBezTo>
                  <a:cubicBezTo>
                    <a:pt x="4449" y="3529"/>
                    <a:pt x="4453" y="3523"/>
                    <a:pt x="4456" y="3517"/>
                  </a:cubicBezTo>
                  <a:cubicBezTo>
                    <a:pt x="4493" y="3452"/>
                    <a:pt x="4537" y="3390"/>
                    <a:pt x="4585" y="3333"/>
                  </a:cubicBezTo>
                  <a:cubicBezTo>
                    <a:pt x="4613" y="3299"/>
                    <a:pt x="4648" y="3267"/>
                    <a:pt x="4677" y="3232"/>
                  </a:cubicBezTo>
                  <a:cubicBezTo>
                    <a:pt x="4684" y="3234"/>
                    <a:pt x="4758" y="3250"/>
                    <a:pt x="4857" y="3275"/>
                  </a:cubicBezTo>
                  <a:cubicBezTo>
                    <a:pt x="4853" y="3298"/>
                    <a:pt x="4852" y="3322"/>
                    <a:pt x="4850" y="3338"/>
                  </a:cubicBezTo>
                  <a:cubicBezTo>
                    <a:pt x="4847" y="3368"/>
                    <a:pt x="4847" y="3399"/>
                    <a:pt x="4850" y="3428"/>
                  </a:cubicBezTo>
                  <a:cubicBezTo>
                    <a:pt x="4806" y="3544"/>
                    <a:pt x="4682" y="3906"/>
                    <a:pt x="4750" y="4239"/>
                  </a:cubicBezTo>
                  <a:cubicBezTo>
                    <a:pt x="4803" y="4500"/>
                    <a:pt x="4973" y="4936"/>
                    <a:pt x="5150" y="4936"/>
                  </a:cubicBezTo>
                  <a:cubicBezTo>
                    <a:pt x="5157" y="4936"/>
                    <a:pt x="5164" y="4935"/>
                    <a:pt x="5171" y="4934"/>
                  </a:cubicBezTo>
                  <a:cubicBezTo>
                    <a:pt x="5355" y="4896"/>
                    <a:pt x="5446" y="4550"/>
                    <a:pt x="5396" y="4299"/>
                  </a:cubicBezTo>
                  <a:cubicBezTo>
                    <a:pt x="5330" y="3975"/>
                    <a:pt x="5027" y="3585"/>
                    <a:pt x="4911" y="3445"/>
                  </a:cubicBezTo>
                  <a:cubicBezTo>
                    <a:pt x="4907" y="3411"/>
                    <a:pt x="4906" y="3377"/>
                    <a:pt x="4907" y="3343"/>
                  </a:cubicBezTo>
                  <a:cubicBezTo>
                    <a:pt x="4907" y="3324"/>
                    <a:pt x="4909" y="3306"/>
                    <a:pt x="4911" y="3288"/>
                  </a:cubicBezTo>
                  <a:cubicBezTo>
                    <a:pt x="5102" y="3334"/>
                    <a:pt x="5358" y="3396"/>
                    <a:pt x="5459" y="3427"/>
                  </a:cubicBezTo>
                  <a:cubicBezTo>
                    <a:pt x="5632" y="3478"/>
                    <a:pt x="8281" y="4277"/>
                    <a:pt x="8323" y="4290"/>
                  </a:cubicBezTo>
                  <a:cubicBezTo>
                    <a:pt x="8329" y="4292"/>
                    <a:pt x="8336" y="4293"/>
                    <a:pt x="8343" y="4293"/>
                  </a:cubicBezTo>
                  <a:cubicBezTo>
                    <a:pt x="8412" y="4293"/>
                    <a:pt x="8469" y="4192"/>
                    <a:pt x="8294" y="4153"/>
                  </a:cubicBezTo>
                  <a:cubicBezTo>
                    <a:pt x="8246" y="4143"/>
                    <a:pt x="5623" y="3328"/>
                    <a:pt x="5426" y="3272"/>
                  </a:cubicBezTo>
                  <a:cubicBezTo>
                    <a:pt x="5315" y="3241"/>
                    <a:pt x="5076" y="3184"/>
                    <a:pt x="4912" y="3146"/>
                  </a:cubicBezTo>
                  <a:cubicBezTo>
                    <a:pt x="4917" y="3128"/>
                    <a:pt x="4922" y="3110"/>
                    <a:pt x="4929" y="3092"/>
                  </a:cubicBezTo>
                  <a:cubicBezTo>
                    <a:pt x="4933" y="3083"/>
                    <a:pt x="4937" y="3074"/>
                    <a:pt x="4942" y="3064"/>
                  </a:cubicBezTo>
                  <a:cubicBezTo>
                    <a:pt x="5053" y="2992"/>
                    <a:pt x="5583" y="2632"/>
                    <a:pt x="5760" y="2243"/>
                  </a:cubicBezTo>
                  <a:cubicBezTo>
                    <a:pt x="5893" y="1952"/>
                    <a:pt x="5862" y="1593"/>
                    <a:pt x="5664" y="1503"/>
                  </a:cubicBezTo>
                  <a:cubicBezTo>
                    <a:pt x="5645" y="1494"/>
                    <a:pt x="5624" y="1490"/>
                    <a:pt x="5603" y="1490"/>
                  </a:cubicBezTo>
                  <a:cubicBezTo>
                    <a:pt x="5400" y="1490"/>
                    <a:pt x="5102" y="1852"/>
                    <a:pt x="4990" y="2098"/>
                  </a:cubicBezTo>
                  <a:cubicBezTo>
                    <a:pt x="4831" y="2446"/>
                    <a:pt x="4882" y="2866"/>
                    <a:pt x="4909" y="3018"/>
                  </a:cubicBezTo>
                  <a:cubicBezTo>
                    <a:pt x="4900" y="3035"/>
                    <a:pt x="4891" y="3051"/>
                    <a:pt x="4884" y="3069"/>
                  </a:cubicBezTo>
                  <a:cubicBezTo>
                    <a:pt x="4876" y="3089"/>
                    <a:pt x="4867" y="3111"/>
                    <a:pt x="4862" y="3135"/>
                  </a:cubicBezTo>
                  <a:cubicBezTo>
                    <a:pt x="4794" y="3119"/>
                    <a:pt x="4746" y="3109"/>
                    <a:pt x="4740" y="3108"/>
                  </a:cubicBezTo>
                  <a:cubicBezTo>
                    <a:pt x="4723" y="3064"/>
                    <a:pt x="4689" y="3026"/>
                    <a:pt x="4662" y="2988"/>
                  </a:cubicBezTo>
                  <a:cubicBezTo>
                    <a:pt x="4638" y="2952"/>
                    <a:pt x="4615" y="2916"/>
                    <a:pt x="4595" y="2878"/>
                  </a:cubicBezTo>
                  <a:cubicBezTo>
                    <a:pt x="4717" y="2603"/>
                    <a:pt x="5122" y="1633"/>
                    <a:pt x="5111" y="905"/>
                  </a:cubicBezTo>
                  <a:cubicBezTo>
                    <a:pt x="5103" y="334"/>
                    <a:pt x="4831" y="0"/>
                    <a:pt x="44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1" name="Google Shape;2411;p45"/>
            <p:cNvSpPr/>
            <p:nvPr/>
          </p:nvSpPr>
          <p:spPr>
            <a:xfrm>
              <a:off x="2455561" y="3227690"/>
              <a:ext cx="573263" cy="342468"/>
            </a:xfrm>
            <a:custGeom>
              <a:avLst/>
              <a:gdLst/>
              <a:ahLst/>
              <a:cxnLst/>
              <a:rect l="l" t="t" r="r" b="b"/>
              <a:pathLst>
                <a:path w="5586" h="3337" extrusionOk="0">
                  <a:moveTo>
                    <a:pt x="1831" y="1"/>
                  </a:moveTo>
                  <a:cubicBezTo>
                    <a:pt x="1217" y="1"/>
                    <a:pt x="573" y="218"/>
                    <a:pt x="1" y="722"/>
                  </a:cubicBezTo>
                  <a:cubicBezTo>
                    <a:pt x="1" y="722"/>
                    <a:pt x="171" y="2342"/>
                    <a:pt x="1660" y="3025"/>
                  </a:cubicBezTo>
                  <a:cubicBezTo>
                    <a:pt x="2189" y="3268"/>
                    <a:pt x="2735" y="3337"/>
                    <a:pt x="3266" y="3337"/>
                  </a:cubicBezTo>
                  <a:cubicBezTo>
                    <a:pt x="3977" y="3337"/>
                    <a:pt x="4661" y="3212"/>
                    <a:pt x="5245" y="3212"/>
                  </a:cubicBezTo>
                  <a:cubicBezTo>
                    <a:pt x="5363" y="3212"/>
                    <a:pt x="5476" y="3217"/>
                    <a:pt x="5585" y="3230"/>
                  </a:cubicBezTo>
                  <a:cubicBezTo>
                    <a:pt x="4727" y="2290"/>
                    <a:pt x="4234" y="975"/>
                    <a:pt x="3128" y="345"/>
                  </a:cubicBezTo>
                  <a:cubicBezTo>
                    <a:pt x="2743" y="125"/>
                    <a:pt x="2296" y="1"/>
                    <a:pt x="18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2" name="Google Shape;2412;p45"/>
            <p:cNvSpPr/>
            <p:nvPr/>
          </p:nvSpPr>
          <p:spPr>
            <a:xfrm>
              <a:off x="2695704" y="3300143"/>
              <a:ext cx="138133" cy="264368"/>
            </a:xfrm>
            <a:custGeom>
              <a:avLst/>
              <a:gdLst/>
              <a:ahLst/>
              <a:cxnLst/>
              <a:rect l="l" t="t" r="r" b="b"/>
              <a:pathLst>
                <a:path w="1346" h="2576" extrusionOk="0">
                  <a:moveTo>
                    <a:pt x="1288" y="0"/>
                  </a:moveTo>
                  <a:lnTo>
                    <a:pt x="1" y="946"/>
                  </a:lnTo>
                  <a:lnTo>
                    <a:pt x="110" y="2564"/>
                  </a:lnTo>
                  <a:cubicBezTo>
                    <a:pt x="135" y="2568"/>
                    <a:pt x="160" y="2572"/>
                    <a:pt x="187" y="2576"/>
                  </a:cubicBezTo>
                  <a:lnTo>
                    <a:pt x="79" y="982"/>
                  </a:lnTo>
                  <a:lnTo>
                    <a:pt x="1345" y="53"/>
                  </a:lnTo>
                  <a:cubicBezTo>
                    <a:pt x="1326" y="35"/>
                    <a:pt x="1307" y="18"/>
                    <a:pt x="1288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3" name="Google Shape;2413;p45"/>
            <p:cNvSpPr/>
            <p:nvPr/>
          </p:nvSpPr>
          <p:spPr>
            <a:xfrm>
              <a:off x="2589590" y="3241442"/>
              <a:ext cx="146856" cy="293412"/>
            </a:xfrm>
            <a:custGeom>
              <a:avLst/>
              <a:gdLst/>
              <a:ahLst/>
              <a:cxnLst/>
              <a:rect l="l" t="t" r="r" b="b"/>
              <a:pathLst>
                <a:path w="1431" h="2859" extrusionOk="0">
                  <a:moveTo>
                    <a:pt x="1347" y="0"/>
                  </a:moveTo>
                  <a:lnTo>
                    <a:pt x="1" y="1123"/>
                  </a:lnTo>
                  <a:lnTo>
                    <a:pt x="207" y="2818"/>
                  </a:lnTo>
                  <a:cubicBezTo>
                    <a:pt x="233" y="2832"/>
                    <a:pt x="261" y="2845"/>
                    <a:pt x="288" y="2859"/>
                  </a:cubicBezTo>
                  <a:lnTo>
                    <a:pt x="81" y="1155"/>
                  </a:lnTo>
                  <a:lnTo>
                    <a:pt x="1430" y="29"/>
                  </a:lnTo>
                  <a:cubicBezTo>
                    <a:pt x="1403" y="19"/>
                    <a:pt x="1375" y="9"/>
                    <a:pt x="1347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4" name="Google Shape;2414;p45"/>
            <p:cNvSpPr/>
            <p:nvPr/>
          </p:nvSpPr>
          <p:spPr>
            <a:xfrm>
              <a:off x="2790940" y="3367465"/>
              <a:ext cx="102830" cy="202587"/>
            </a:xfrm>
            <a:custGeom>
              <a:avLst/>
              <a:gdLst/>
              <a:ahLst/>
              <a:cxnLst/>
              <a:rect l="l" t="t" r="r" b="b"/>
              <a:pathLst>
                <a:path w="1002" h="1974" extrusionOk="0">
                  <a:moveTo>
                    <a:pt x="956" y="1"/>
                  </a:moveTo>
                  <a:cubicBezTo>
                    <a:pt x="822" y="99"/>
                    <a:pt x="556" y="300"/>
                    <a:pt x="17" y="717"/>
                  </a:cubicBezTo>
                  <a:lnTo>
                    <a:pt x="1" y="729"/>
                  </a:lnTo>
                  <a:lnTo>
                    <a:pt x="135" y="1973"/>
                  </a:lnTo>
                  <a:cubicBezTo>
                    <a:pt x="161" y="1973"/>
                    <a:pt x="186" y="1972"/>
                    <a:pt x="211" y="1971"/>
                  </a:cubicBezTo>
                  <a:lnTo>
                    <a:pt x="80" y="763"/>
                  </a:lnTo>
                  <a:cubicBezTo>
                    <a:pt x="385" y="528"/>
                    <a:pt x="803" y="208"/>
                    <a:pt x="1001" y="61"/>
                  </a:cubicBezTo>
                  <a:cubicBezTo>
                    <a:pt x="987" y="41"/>
                    <a:pt x="971" y="21"/>
                    <a:pt x="956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5" name="Google Shape;2415;p45"/>
            <p:cNvSpPr/>
            <p:nvPr/>
          </p:nvSpPr>
          <p:spPr>
            <a:xfrm>
              <a:off x="2896130" y="3460136"/>
              <a:ext cx="62088" cy="103243"/>
            </a:xfrm>
            <a:custGeom>
              <a:avLst/>
              <a:gdLst/>
              <a:ahLst/>
              <a:cxnLst/>
              <a:rect l="l" t="t" r="r" b="b"/>
              <a:pathLst>
                <a:path w="605" h="1006" extrusionOk="0">
                  <a:moveTo>
                    <a:pt x="561" y="1"/>
                  </a:moveTo>
                  <a:lnTo>
                    <a:pt x="1" y="297"/>
                  </a:lnTo>
                  <a:lnTo>
                    <a:pt x="52" y="1006"/>
                  </a:lnTo>
                  <a:cubicBezTo>
                    <a:pt x="77" y="1004"/>
                    <a:pt x="102" y="1001"/>
                    <a:pt x="127" y="999"/>
                  </a:cubicBezTo>
                  <a:lnTo>
                    <a:pt x="80" y="341"/>
                  </a:lnTo>
                  <a:lnTo>
                    <a:pt x="604" y="64"/>
                  </a:lnTo>
                  <a:cubicBezTo>
                    <a:pt x="589" y="43"/>
                    <a:pt x="575" y="22"/>
                    <a:pt x="561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6" name="Google Shape;2416;p45"/>
            <p:cNvSpPr/>
            <p:nvPr/>
          </p:nvSpPr>
          <p:spPr>
            <a:xfrm>
              <a:off x="2499793" y="3231692"/>
              <a:ext cx="98007" cy="206487"/>
            </a:xfrm>
            <a:custGeom>
              <a:avLst/>
              <a:gdLst/>
              <a:ahLst/>
              <a:cxnLst/>
              <a:rect l="l" t="t" r="r" b="b"/>
              <a:pathLst>
                <a:path w="955" h="2012" extrusionOk="0">
                  <a:moveTo>
                    <a:pt x="954" y="0"/>
                  </a:moveTo>
                  <a:cubicBezTo>
                    <a:pt x="910" y="8"/>
                    <a:pt x="865" y="18"/>
                    <a:pt x="820" y="28"/>
                  </a:cubicBezTo>
                  <a:lnTo>
                    <a:pt x="1" y="850"/>
                  </a:lnTo>
                  <a:lnTo>
                    <a:pt x="10" y="1892"/>
                  </a:lnTo>
                  <a:cubicBezTo>
                    <a:pt x="34" y="1932"/>
                    <a:pt x="59" y="1973"/>
                    <a:pt x="87" y="2012"/>
                  </a:cubicBezTo>
                  <a:lnTo>
                    <a:pt x="77" y="880"/>
                  </a:lnTo>
                  <a:lnTo>
                    <a:pt x="954" y="0"/>
                  </a:ln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7" name="Google Shape;2417;p45"/>
            <p:cNvSpPr/>
            <p:nvPr/>
          </p:nvSpPr>
          <p:spPr>
            <a:xfrm>
              <a:off x="2455561" y="3301683"/>
              <a:ext cx="487777" cy="213670"/>
            </a:xfrm>
            <a:custGeom>
              <a:avLst/>
              <a:gdLst/>
              <a:ahLst/>
              <a:cxnLst/>
              <a:rect l="l" t="t" r="r" b="b"/>
              <a:pathLst>
                <a:path w="4753" h="2082" extrusionOk="0">
                  <a:moveTo>
                    <a:pt x="1" y="1"/>
                  </a:moveTo>
                  <a:lnTo>
                    <a:pt x="1193" y="513"/>
                  </a:lnTo>
                  <a:cubicBezTo>
                    <a:pt x="1591" y="683"/>
                    <a:pt x="1990" y="850"/>
                    <a:pt x="2385" y="1023"/>
                  </a:cubicBezTo>
                  <a:cubicBezTo>
                    <a:pt x="2782" y="1193"/>
                    <a:pt x="3179" y="1366"/>
                    <a:pt x="3574" y="1541"/>
                  </a:cubicBezTo>
                  <a:cubicBezTo>
                    <a:pt x="3771" y="1628"/>
                    <a:pt x="3968" y="1717"/>
                    <a:pt x="4164" y="1808"/>
                  </a:cubicBezTo>
                  <a:cubicBezTo>
                    <a:pt x="4361" y="1896"/>
                    <a:pt x="4556" y="1991"/>
                    <a:pt x="4752" y="2082"/>
                  </a:cubicBezTo>
                  <a:cubicBezTo>
                    <a:pt x="4376" y="1868"/>
                    <a:pt x="3987" y="1676"/>
                    <a:pt x="3598" y="1489"/>
                  </a:cubicBezTo>
                  <a:cubicBezTo>
                    <a:pt x="3208" y="1301"/>
                    <a:pt x="2810" y="1128"/>
                    <a:pt x="2415" y="953"/>
                  </a:cubicBezTo>
                  <a:cubicBezTo>
                    <a:pt x="2017" y="785"/>
                    <a:pt x="1618" y="618"/>
                    <a:pt x="1215" y="458"/>
                  </a:cubicBezTo>
                  <a:cubicBezTo>
                    <a:pt x="813" y="300"/>
                    <a:pt x="409" y="144"/>
                    <a:pt x="1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8" name="Google Shape;2418;p45"/>
            <p:cNvSpPr/>
            <p:nvPr/>
          </p:nvSpPr>
          <p:spPr>
            <a:xfrm>
              <a:off x="1651597" y="2028003"/>
              <a:ext cx="441801" cy="510469"/>
            </a:xfrm>
            <a:custGeom>
              <a:avLst/>
              <a:gdLst/>
              <a:ahLst/>
              <a:cxnLst/>
              <a:rect l="l" t="t" r="r" b="b"/>
              <a:pathLst>
                <a:path w="4305" h="4974" extrusionOk="0">
                  <a:moveTo>
                    <a:pt x="1" y="0"/>
                  </a:moveTo>
                  <a:lnTo>
                    <a:pt x="1" y="0"/>
                  </a:lnTo>
                  <a:cubicBezTo>
                    <a:pt x="295" y="1237"/>
                    <a:pt x="88" y="2627"/>
                    <a:pt x="750" y="3714"/>
                  </a:cubicBezTo>
                  <a:cubicBezTo>
                    <a:pt x="1193" y="4443"/>
                    <a:pt x="2004" y="4974"/>
                    <a:pt x="3012" y="4974"/>
                  </a:cubicBezTo>
                  <a:cubicBezTo>
                    <a:pt x="3222" y="4974"/>
                    <a:pt x="3441" y="4950"/>
                    <a:pt x="3667" y="4901"/>
                  </a:cubicBezTo>
                  <a:cubicBezTo>
                    <a:pt x="3667" y="4901"/>
                    <a:pt x="4305" y="3401"/>
                    <a:pt x="3334" y="2083"/>
                  </a:cubicBezTo>
                  <a:cubicBezTo>
                    <a:pt x="2433" y="859"/>
                    <a:pt x="866" y="613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9" name="Google Shape;2419;p45"/>
            <p:cNvSpPr/>
            <p:nvPr/>
          </p:nvSpPr>
          <p:spPr>
            <a:xfrm>
              <a:off x="1699113" y="2175475"/>
              <a:ext cx="235935" cy="176314"/>
            </a:xfrm>
            <a:custGeom>
              <a:avLst/>
              <a:gdLst/>
              <a:ahLst/>
              <a:cxnLst/>
              <a:rect l="l" t="t" r="r" b="b"/>
              <a:pathLst>
                <a:path w="2299" h="1718" extrusionOk="0">
                  <a:moveTo>
                    <a:pt x="2238" y="0"/>
                  </a:moveTo>
                  <a:lnTo>
                    <a:pt x="1558" y="1445"/>
                  </a:lnTo>
                  <a:lnTo>
                    <a:pt x="1" y="1645"/>
                  </a:lnTo>
                  <a:cubicBezTo>
                    <a:pt x="9" y="1670"/>
                    <a:pt x="17" y="1694"/>
                    <a:pt x="25" y="1718"/>
                  </a:cubicBezTo>
                  <a:lnTo>
                    <a:pt x="1610" y="1515"/>
                  </a:lnTo>
                  <a:lnTo>
                    <a:pt x="2299" y="48"/>
                  </a:lnTo>
                  <a:cubicBezTo>
                    <a:pt x="2279" y="32"/>
                    <a:pt x="2259" y="16"/>
                    <a:pt x="2238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0" name="Google Shape;2420;p45"/>
            <p:cNvSpPr/>
            <p:nvPr/>
          </p:nvSpPr>
          <p:spPr>
            <a:xfrm>
              <a:off x="1754633" y="2247826"/>
              <a:ext cx="248763" cy="203921"/>
            </a:xfrm>
            <a:custGeom>
              <a:avLst/>
              <a:gdLst/>
              <a:ahLst/>
              <a:cxnLst/>
              <a:rect l="l" t="t" r="r" b="b"/>
              <a:pathLst>
                <a:path w="2424" h="1987" extrusionOk="0">
                  <a:moveTo>
                    <a:pt x="2372" y="1"/>
                  </a:moveTo>
                  <a:lnTo>
                    <a:pt x="1725" y="1591"/>
                  </a:lnTo>
                  <a:lnTo>
                    <a:pt x="0" y="1921"/>
                  </a:lnTo>
                  <a:cubicBezTo>
                    <a:pt x="19" y="1943"/>
                    <a:pt x="39" y="1965"/>
                    <a:pt x="60" y="1986"/>
                  </a:cubicBezTo>
                  <a:lnTo>
                    <a:pt x="1780" y="1657"/>
                  </a:lnTo>
                  <a:lnTo>
                    <a:pt x="2423" y="75"/>
                  </a:lnTo>
                  <a:cubicBezTo>
                    <a:pt x="2407" y="51"/>
                    <a:pt x="2389" y="25"/>
                    <a:pt x="2372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1" name="Google Shape;2421;p45"/>
            <p:cNvSpPr/>
            <p:nvPr/>
          </p:nvSpPr>
          <p:spPr>
            <a:xfrm>
              <a:off x="1679819" y="2123444"/>
              <a:ext cx="173026" cy="139881"/>
            </a:xfrm>
            <a:custGeom>
              <a:avLst/>
              <a:gdLst/>
              <a:ahLst/>
              <a:cxnLst/>
              <a:rect l="l" t="t" r="r" b="b"/>
              <a:pathLst>
                <a:path w="1686" h="1363" extrusionOk="0">
                  <a:moveTo>
                    <a:pt x="1617" y="0"/>
                  </a:moveTo>
                  <a:lnTo>
                    <a:pt x="1146" y="1120"/>
                  </a:lnTo>
                  <a:cubicBezTo>
                    <a:pt x="766" y="1178"/>
                    <a:pt x="245" y="1256"/>
                    <a:pt x="0" y="1287"/>
                  </a:cubicBezTo>
                  <a:cubicBezTo>
                    <a:pt x="3" y="1312"/>
                    <a:pt x="6" y="1338"/>
                    <a:pt x="11" y="1362"/>
                  </a:cubicBezTo>
                  <a:cubicBezTo>
                    <a:pt x="176" y="1342"/>
                    <a:pt x="506" y="1295"/>
                    <a:pt x="1178" y="1192"/>
                  </a:cubicBezTo>
                  <a:lnTo>
                    <a:pt x="1199" y="1188"/>
                  </a:lnTo>
                  <a:lnTo>
                    <a:pt x="1685" y="36"/>
                  </a:lnTo>
                  <a:cubicBezTo>
                    <a:pt x="1663" y="24"/>
                    <a:pt x="1640" y="12"/>
                    <a:pt x="1617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2" name="Google Shape;2422;p45"/>
            <p:cNvSpPr/>
            <p:nvPr/>
          </p:nvSpPr>
          <p:spPr>
            <a:xfrm>
              <a:off x="1869675" y="2385856"/>
              <a:ext cx="179081" cy="141729"/>
            </a:xfrm>
            <a:custGeom>
              <a:avLst/>
              <a:gdLst/>
              <a:ahLst/>
              <a:cxnLst/>
              <a:rect l="l" t="t" r="r" b="b"/>
              <a:pathLst>
                <a:path w="1745" h="1381" extrusionOk="0">
                  <a:moveTo>
                    <a:pt x="1735" y="1"/>
                  </a:moveTo>
                  <a:lnTo>
                    <a:pt x="1195" y="995"/>
                  </a:lnTo>
                  <a:lnTo>
                    <a:pt x="0" y="1339"/>
                  </a:lnTo>
                  <a:cubicBezTo>
                    <a:pt x="44" y="1354"/>
                    <a:pt x="88" y="1368"/>
                    <a:pt x="131" y="1381"/>
                  </a:cubicBezTo>
                  <a:lnTo>
                    <a:pt x="1246" y="1060"/>
                  </a:lnTo>
                  <a:lnTo>
                    <a:pt x="1745" y="143"/>
                  </a:lnTo>
                  <a:cubicBezTo>
                    <a:pt x="1743" y="97"/>
                    <a:pt x="1740" y="49"/>
                    <a:pt x="1735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3" name="Google Shape;2423;p45"/>
            <p:cNvSpPr/>
            <p:nvPr/>
          </p:nvSpPr>
          <p:spPr>
            <a:xfrm>
              <a:off x="1705168" y="2107742"/>
              <a:ext cx="322858" cy="423338"/>
            </a:xfrm>
            <a:custGeom>
              <a:avLst/>
              <a:gdLst/>
              <a:ahLst/>
              <a:cxnLst/>
              <a:rect l="l" t="t" r="r" b="b"/>
              <a:pathLst>
                <a:path w="3146" h="4125" extrusionOk="0">
                  <a:moveTo>
                    <a:pt x="0" y="0"/>
                  </a:moveTo>
                  <a:cubicBezTo>
                    <a:pt x="225" y="370"/>
                    <a:pt x="471" y="726"/>
                    <a:pt x="721" y="1079"/>
                  </a:cubicBezTo>
                  <a:cubicBezTo>
                    <a:pt x="972" y="1431"/>
                    <a:pt x="1235" y="1775"/>
                    <a:pt x="1497" y="2120"/>
                  </a:cubicBezTo>
                  <a:cubicBezTo>
                    <a:pt x="1763" y="2461"/>
                    <a:pt x="2031" y="2801"/>
                    <a:pt x="2306" y="3135"/>
                  </a:cubicBezTo>
                  <a:cubicBezTo>
                    <a:pt x="2580" y="3468"/>
                    <a:pt x="2858" y="3800"/>
                    <a:pt x="3145" y="4124"/>
                  </a:cubicBezTo>
                  <a:lnTo>
                    <a:pt x="2352" y="3098"/>
                  </a:lnTo>
                  <a:cubicBezTo>
                    <a:pt x="2086" y="2757"/>
                    <a:pt x="1818" y="2418"/>
                    <a:pt x="1557" y="2073"/>
                  </a:cubicBezTo>
                  <a:cubicBezTo>
                    <a:pt x="1291" y="1733"/>
                    <a:pt x="1029" y="1390"/>
                    <a:pt x="769" y="1045"/>
                  </a:cubicBezTo>
                  <a:cubicBezTo>
                    <a:pt x="638" y="872"/>
                    <a:pt x="508" y="699"/>
                    <a:pt x="382" y="524"/>
                  </a:cubicBezTo>
                  <a:cubicBezTo>
                    <a:pt x="252" y="352"/>
                    <a:pt x="128" y="175"/>
                    <a:pt x="0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4" name="Google Shape;2424;p45"/>
            <p:cNvSpPr/>
            <p:nvPr/>
          </p:nvSpPr>
          <p:spPr>
            <a:xfrm>
              <a:off x="1479290" y="2780655"/>
              <a:ext cx="365756" cy="190785"/>
            </a:xfrm>
            <a:custGeom>
              <a:avLst/>
              <a:gdLst/>
              <a:ahLst/>
              <a:cxnLst/>
              <a:rect l="l" t="t" r="r" b="b"/>
              <a:pathLst>
                <a:path w="3564" h="1859" extrusionOk="0">
                  <a:moveTo>
                    <a:pt x="2298" y="1"/>
                  </a:moveTo>
                  <a:cubicBezTo>
                    <a:pt x="2186" y="1"/>
                    <a:pt x="2067" y="13"/>
                    <a:pt x="1944" y="40"/>
                  </a:cubicBezTo>
                  <a:cubicBezTo>
                    <a:pt x="1058" y="235"/>
                    <a:pt x="545" y="1030"/>
                    <a:pt x="1" y="1354"/>
                  </a:cubicBezTo>
                  <a:cubicBezTo>
                    <a:pt x="675" y="1479"/>
                    <a:pt x="1318" y="1858"/>
                    <a:pt x="1991" y="1858"/>
                  </a:cubicBezTo>
                  <a:cubicBezTo>
                    <a:pt x="2063" y="1858"/>
                    <a:pt x="2135" y="1854"/>
                    <a:pt x="2208" y="1845"/>
                  </a:cubicBezTo>
                  <a:cubicBezTo>
                    <a:pt x="2818" y="1766"/>
                    <a:pt x="3402" y="1323"/>
                    <a:pt x="3563" y="541"/>
                  </a:cubicBezTo>
                  <a:cubicBezTo>
                    <a:pt x="3563" y="541"/>
                    <a:pt x="3059" y="1"/>
                    <a:pt x="22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5" name="Google Shape;2425;p45"/>
            <p:cNvSpPr/>
            <p:nvPr/>
          </p:nvSpPr>
          <p:spPr>
            <a:xfrm>
              <a:off x="1770540" y="2790199"/>
              <a:ext cx="47208" cy="130440"/>
            </a:xfrm>
            <a:custGeom>
              <a:avLst/>
              <a:gdLst/>
              <a:ahLst/>
              <a:cxnLst/>
              <a:rect l="l" t="t" r="r" b="b"/>
              <a:pathLst>
                <a:path w="460" h="1271" extrusionOk="0">
                  <a:moveTo>
                    <a:pt x="1" y="0"/>
                  </a:moveTo>
                  <a:lnTo>
                    <a:pt x="413" y="536"/>
                  </a:lnTo>
                  <a:lnTo>
                    <a:pt x="311" y="1271"/>
                  </a:lnTo>
                  <a:cubicBezTo>
                    <a:pt x="329" y="1251"/>
                    <a:pt x="347" y="1230"/>
                    <a:pt x="365" y="1209"/>
                  </a:cubicBezTo>
                  <a:lnTo>
                    <a:pt x="460" y="523"/>
                  </a:lnTo>
                  <a:lnTo>
                    <a:pt x="81" y="30"/>
                  </a:lnTo>
                  <a:cubicBezTo>
                    <a:pt x="55" y="19"/>
                    <a:pt x="28" y="10"/>
                    <a:pt x="1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6" name="Google Shape;2426;p45"/>
            <p:cNvSpPr/>
            <p:nvPr/>
          </p:nvSpPr>
          <p:spPr>
            <a:xfrm>
              <a:off x="1535734" y="2836175"/>
              <a:ext cx="309312" cy="73584"/>
            </a:xfrm>
            <a:custGeom>
              <a:avLst/>
              <a:gdLst/>
              <a:ahLst/>
              <a:cxnLst/>
              <a:rect l="l" t="t" r="r" b="b"/>
              <a:pathLst>
                <a:path w="3014" h="717" extrusionOk="0">
                  <a:moveTo>
                    <a:pt x="3013" y="0"/>
                  </a:moveTo>
                  <a:lnTo>
                    <a:pt x="2261" y="184"/>
                  </a:lnTo>
                  <a:cubicBezTo>
                    <a:pt x="2010" y="246"/>
                    <a:pt x="1760" y="311"/>
                    <a:pt x="1510" y="369"/>
                  </a:cubicBezTo>
                  <a:cubicBezTo>
                    <a:pt x="1259" y="432"/>
                    <a:pt x="1009" y="492"/>
                    <a:pt x="757" y="550"/>
                  </a:cubicBezTo>
                  <a:cubicBezTo>
                    <a:pt x="631" y="580"/>
                    <a:pt x="506" y="609"/>
                    <a:pt x="379" y="636"/>
                  </a:cubicBezTo>
                  <a:cubicBezTo>
                    <a:pt x="254" y="665"/>
                    <a:pt x="128" y="689"/>
                    <a:pt x="1" y="717"/>
                  </a:cubicBezTo>
                  <a:cubicBezTo>
                    <a:pt x="257" y="683"/>
                    <a:pt x="511" y="636"/>
                    <a:pt x="764" y="584"/>
                  </a:cubicBezTo>
                  <a:cubicBezTo>
                    <a:pt x="1017" y="533"/>
                    <a:pt x="1269" y="473"/>
                    <a:pt x="1520" y="414"/>
                  </a:cubicBezTo>
                  <a:cubicBezTo>
                    <a:pt x="1771" y="351"/>
                    <a:pt x="2021" y="287"/>
                    <a:pt x="2269" y="218"/>
                  </a:cubicBezTo>
                  <a:cubicBezTo>
                    <a:pt x="2518" y="149"/>
                    <a:pt x="2767" y="78"/>
                    <a:pt x="3013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7" name="Google Shape;2427;p45"/>
            <p:cNvSpPr/>
            <p:nvPr/>
          </p:nvSpPr>
          <p:spPr>
            <a:xfrm>
              <a:off x="2336106" y="2716822"/>
              <a:ext cx="842449" cy="604681"/>
            </a:xfrm>
            <a:custGeom>
              <a:avLst/>
              <a:gdLst/>
              <a:ahLst/>
              <a:cxnLst/>
              <a:rect l="l" t="t" r="r" b="b"/>
              <a:pathLst>
                <a:path w="8209" h="5892" extrusionOk="0">
                  <a:moveTo>
                    <a:pt x="8208" y="1"/>
                  </a:moveTo>
                  <a:lnTo>
                    <a:pt x="8208" y="1"/>
                  </a:lnTo>
                  <a:cubicBezTo>
                    <a:pt x="6260" y="409"/>
                    <a:pt x="4100" y="25"/>
                    <a:pt x="2372" y="1012"/>
                  </a:cubicBezTo>
                  <a:cubicBezTo>
                    <a:pt x="973" y="1811"/>
                    <a:pt x="1" y="3464"/>
                    <a:pt x="392" y="5520"/>
                  </a:cubicBezTo>
                  <a:cubicBezTo>
                    <a:pt x="392" y="5520"/>
                    <a:pt x="1204" y="5892"/>
                    <a:pt x="2303" y="5892"/>
                  </a:cubicBezTo>
                  <a:cubicBezTo>
                    <a:pt x="3060" y="5892"/>
                    <a:pt x="3953" y="5715"/>
                    <a:pt x="4810" y="5119"/>
                  </a:cubicBezTo>
                  <a:cubicBezTo>
                    <a:pt x="6761" y="3764"/>
                    <a:pt x="7212" y="1327"/>
                    <a:pt x="8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8" name="Google Shape;2428;p45"/>
            <p:cNvSpPr/>
            <p:nvPr/>
          </p:nvSpPr>
          <p:spPr>
            <a:xfrm>
              <a:off x="2670150" y="2777474"/>
              <a:ext cx="265901" cy="375822"/>
            </a:xfrm>
            <a:custGeom>
              <a:avLst/>
              <a:gdLst/>
              <a:ahLst/>
              <a:cxnLst/>
              <a:rect l="l" t="t" r="r" b="b"/>
              <a:pathLst>
                <a:path w="2591" h="3662" extrusionOk="0">
                  <a:moveTo>
                    <a:pt x="117" y="0"/>
                  </a:moveTo>
                  <a:cubicBezTo>
                    <a:pt x="78" y="12"/>
                    <a:pt x="39" y="25"/>
                    <a:pt x="1" y="37"/>
                  </a:cubicBezTo>
                  <a:lnTo>
                    <a:pt x="250" y="2520"/>
                  </a:lnTo>
                  <a:lnTo>
                    <a:pt x="2513" y="3661"/>
                  </a:lnTo>
                  <a:cubicBezTo>
                    <a:pt x="2539" y="3630"/>
                    <a:pt x="2564" y="3599"/>
                    <a:pt x="2591" y="3568"/>
                  </a:cubicBezTo>
                  <a:lnTo>
                    <a:pt x="361" y="2444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9" name="Google Shape;2429;p45"/>
            <p:cNvSpPr/>
            <p:nvPr/>
          </p:nvSpPr>
          <p:spPr>
            <a:xfrm>
              <a:off x="2511595" y="2859882"/>
              <a:ext cx="308388" cy="396758"/>
            </a:xfrm>
            <a:custGeom>
              <a:avLst/>
              <a:gdLst/>
              <a:ahLst/>
              <a:cxnLst/>
              <a:rect l="l" t="t" r="r" b="b"/>
              <a:pathLst>
                <a:path w="3005" h="3866" extrusionOk="0">
                  <a:moveTo>
                    <a:pt x="106" y="0"/>
                  </a:moveTo>
                  <a:cubicBezTo>
                    <a:pt x="70" y="29"/>
                    <a:pt x="35" y="59"/>
                    <a:pt x="0" y="90"/>
                  </a:cubicBezTo>
                  <a:lnTo>
                    <a:pt x="440" y="2794"/>
                  </a:lnTo>
                  <a:lnTo>
                    <a:pt x="2885" y="3866"/>
                  </a:lnTo>
                  <a:cubicBezTo>
                    <a:pt x="2924" y="3841"/>
                    <a:pt x="2965" y="3814"/>
                    <a:pt x="3005" y="3788"/>
                  </a:cubicBezTo>
                  <a:lnTo>
                    <a:pt x="547" y="271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0" name="Google Shape;2430;p45"/>
            <p:cNvSpPr/>
            <p:nvPr/>
          </p:nvSpPr>
          <p:spPr>
            <a:xfrm>
              <a:off x="2809515" y="2750996"/>
              <a:ext cx="211408" cy="275965"/>
            </a:xfrm>
            <a:custGeom>
              <a:avLst/>
              <a:gdLst/>
              <a:ahLst/>
              <a:cxnLst/>
              <a:rect l="l" t="t" r="r" b="b"/>
              <a:pathLst>
                <a:path w="2060" h="2689" extrusionOk="0">
                  <a:moveTo>
                    <a:pt x="118" y="1"/>
                  </a:moveTo>
                  <a:cubicBezTo>
                    <a:pt x="78" y="5"/>
                    <a:pt x="40" y="9"/>
                    <a:pt x="1" y="15"/>
                  </a:cubicBezTo>
                  <a:cubicBezTo>
                    <a:pt x="25" y="273"/>
                    <a:pt x="85" y="791"/>
                    <a:pt x="216" y="1846"/>
                  </a:cubicBezTo>
                  <a:lnTo>
                    <a:pt x="221" y="1880"/>
                  </a:lnTo>
                  <a:lnTo>
                    <a:pt x="2002" y="2688"/>
                  </a:lnTo>
                  <a:cubicBezTo>
                    <a:pt x="2021" y="2653"/>
                    <a:pt x="2040" y="2619"/>
                    <a:pt x="2059" y="2584"/>
                  </a:cubicBezTo>
                  <a:lnTo>
                    <a:pt x="331" y="1799"/>
                  </a:lnTo>
                  <a:cubicBezTo>
                    <a:pt x="255" y="1202"/>
                    <a:pt x="158" y="385"/>
                    <a:pt x="118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1" name="Google Shape;2431;p45"/>
            <p:cNvSpPr/>
            <p:nvPr/>
          </p:nvSpPr>
          <p:spPr>
            <a:xfrm>
              <a:off x="2387829" y="3036294"/>
              <a:ext cx="214281" cy="285099"/>
            </a:xfrm>
            <a:custGeom>
              <a:avLst/>
              <a:gdLst/>
              <a:ahLst/>
              <a:cxnLst/>
              <a:rect l="l" t="t" r="r" b="b"/>
              <a:pathLst>
                <a:path w="2088" h="2778" extrusionOk="0">
                  <a:moveTo>
                    <a:pt x="70" y="1"/>
                  </a:moveTo>
                  <a:cubicBezTo>
                    <a:pt x="45" y="67"/>
                    <a:pt x="22" y="135"/>
                    <a:pt x="1" y="203"/>
                  </a:cubicBezTo>
                  <a:lnTo>
                    <a:pt x="455" y="1960"/>
                  </a:lnTo>
                  <a:lnTo>
                    <a:pt x="1865" y="2777"/>
                  </a:lnTo>
                  <a:cubicBezTo>
                    <a:pt x="1938" y="2776"/>
                    <a:pt x="2012" y="2774"/>
                    <a:pt x="2087" y="2769"/>
                  </a:cubicBezTo>
                  <a:lnTo>
                    <a:pt x="557" y="1881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2" name="Google Shape;2432;p45"/>
            <p:cNvSpPr/>
            <p:nvPr/>
          </p:nvSpPr>
          <p:spPr>
            <a:xfrm>
              <a:off x="2376232" y="2797075"/>
              <a:ext cx="675273" cy="486352"/>
            </a:xfrm>
            <a:custGeom>
              <a:avLst/>
              <a:gdLst/>
              <a:ahLst/>
              <a:cxnLst/>
              <a:rect l="l" t="t" r="r" b="b"/>
              <a:pathLst>
                <a:path w="6580" h="4739" extrusionOk="0">
                  <a:moveTo>
                    <a:pt x="6580" y="0"/>
                  </a:moveTo>
                  <a:cubicBezTo>
                    <a:pt x="5993" y="337"/>
                    <a:pt x="5426" y="705"/>
                    <a:pt x="4863" y="1081"/>
                  </a:cubicBezTo>
                  <a:cubicBezTo>
                    <a:pt x="4301" y="1458"/>
                    <a:pt x="3753" y="1854"/>
                    <a:pt x="3203" y="2248"/>
                  </a:cubicBezTo>
                  <a:cubicBezTo>
                    <a:pt x="2659" y="2649"/>
                    <a:pt x="2117" y="3054"/>
                    <a:pt x="1583" y="3468"/>
                  </a:cubicBezTo>
                  <a:cubicBezTo>
                    <a:pt x="1049" y="3883"/>
                    <a:pt x="519" y="4303"/>
                    <a:pt x="1" y="4738"/>
                  </a:cubicBezTo>
                  <a:lnTo>
                    <a:pt x="1637" y="3541"/>
                  </a:lnTo>
                  <a:cubicBezTo>
                    <a:pt x="2183" y="3142"/>
                    <a:pt x="2724" y="2738"/>
                    <a:pt x="3273" y="2344"/>
                  </a:cubicBezTo>
                  <a:cubicBezTo>
                    <a:pt x="3817" y="1943"/>
                    <a:pt x="4365" y="1548"/>
                    <a:pt x="4915" y="1156"/>
                  </a:cubicBezTo>
                  <a:cubicBezTo>
                    <a:pt x="5190" y="960"/>
                    <a:pt x="5466" y="765"/>
                    <a:pt x="5744" y="574"/>
                  </a:cubicBezTo>
                  <a:cubicBezTo>
                    <a:pt x="6019" y="378"/>
                    <a:pt x="6301" y="192"/>
                    <a:pt x="6580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3" name="Google Shape;2433;p45"/>
            <p:cNvSpPr/>
            <p:nvPr/>
          </p:nvSpPr>
          <p:spPr>
            <a:xfrm>
              <a:off x="1166284" y="2388730"/>
              <a:ext cx="976374" cy="493844"/>
            </a:xfrm>
            <a:custGeom>
              <a:avLst/>
              <a:gdLst/>
              <a:ahLst/>
              <a:cxnLst/>
              <a:rect l="l" t="t" r="r" b="b"/>
              <a:pathLst>
                <a:path w="9514" h="4812" extrusionOk="0">
                  <a:moveTo>
                    <a:pt x="5370" y="1"/>
                  </a:moveTo>
                  <a:cubicBezTo>
                    <a:pt x="3261" y="1"/>
                    <a:pt x="1493" y="1320"/>
                    <a:pt x="0" y="1630"/>
                  </a:cubicBezTo>
                  <a:cubicBezTo>
                    <a:pt x="1731" y="2610"/>
                    <a:pt x="3100" y="4326"/>
                    <a:pt x="5048" y="4727"/>
                  </a:cubicBezTo>
                  <a:cubicBezTo>
                    <a:pt x="5319" y="4783"/>
                    <a:pt x="5597" y="4811"/>
                    <a:pt x="5877" y="4811"/>
                  </a:cubicBezTo>
                  <a:cubicBezTo>
                    <a:pt x="7230" y="4811"/>
                    <a:pt x="8631" y="4144"/>
                    <a:pt x="9514" y="2652"/>
                  </a:cubicBezTo>
                  <a:cubicBezTo>
                    <a:pt x="9514" y="2652"/>
                    <a:pt x="8476" y="326"/>
                    <a:pt x="5933" y="33"/>
                  </a:cubicBezTo>
                  <a:cubicBezTo>
                    <a:pt x="5743" y="11"/>
                    <a:pt x="5555" y="1"/>
                    <a:pt x="53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4" name="Google Shape;2434;p45"/>
            <p:cNvSpPr/>
            <p:nvPr/>
          </p:nvSpPr>
          <p:spPr>
            <a:xfrm>
              <a:off x="1596802" y="2436453"/>
              <a:ext cx="135620" cy="379330"/>
            </a:xfrm>
            <a:custGeom>
              <a:avLst/>
              <a:gdLst/>
              <a:ahLst/>
              <a:cxnLst/>
              <a:rect l="l" t="t" r="r" b="b"/>
              <a:pathLst>
                <a:path w="1566" h="4380" extrusionOk="0">
                  <a:moveTo>
                    <a:pt x="621" y="0"/>
                  </a:moveTo>
                  <a:cubicBezTo>
                    <a:pt x="581" y="5"/>
                    <a:pt x="541" y="12"/>
                    <a:pt x="500" y="18"/>
                  </a:cubicBezTo>
                  <a:lnTo>
                    <a:pt x="1431" y="2335"/>
                  </a:lnTo>
                  <a:lnTo>
                    <a:pt x="0" y="4330"/>
                  </a:lnTo>
                  <a:cubicBezTo>
                    <a:pt x="37" y="4347"/>
                    <a:pt x="74" y="4363"/>
                    <a:pt x="111" y="4380"/>
                  </a:cubicBezTo>
                  <a:lnTo>
                    <a:pt x="1566" y="2351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5" name="Google Shape;2435;p45"/>
            <p:cNvSpPr/>
            <p:nvPr/>
          </p:nvSpPr>
          <p:spPr>
            <a:xfrm>
              <a:off x="1753196" y="2393759"/>
              <a:ext cx="163687" cy="488712"/>
            </a:xfrm>
            <a:custGeom>
              <a:avLst/>
              <a:gdLst/>
              <a:ahLst/>
              <a:cxnLst/>
              <a:rect l="l" t="t" r="r" b="b"/>
              <a:pathLst>
                <a:path w="1595" h="4762" extrusionOk="0">
                  <a:moveTo>
                    <a:pt x="328" y="0"/>
                  </a:moveTo>
                  <a:lnTo>
                    <a:pt x="1460" y="2433"/>
                  </a:lnTo>
                  <a:lnTo>
                    <a:pt x="0" y="4759"/>
                  </a:lnTo>
                  <a:cubicBezTo>
                    <a:pt x="46" y="4761"/>
                    <a:pt x="92" y="4762"/>
                    <a:pt x="138" y="4762"/>
                  </a:cubicBezTo>
                  <a:lnTo>
                    <a:pt x="1595" y="2441"/>
                  </a:lnTo>
                  <a:lnTo>
                    <a:pt x="468" y="21"/>
                  </a:lnTo>
                  <a:cubicBezTo>
                    <a:pt x="422" y="14"/>
                    <a:pt x="375" y="7"/>
                    <a:pt x="328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6" name="Google Shape;2436;p45"/>
            <p:cNvSpPr/>
            <p:nvPr/>
          </p:nvSpPr>
          <p:spPr>
            <a:xfrm>
              <a:off x="1965322" y="2483761"/>
              <a:ext cx="103343" cy="350165"/>
            </a:xfrm>
            <a:custGeom>
              <a:avLst/>
              <a:gdLst/>
              <a:ahLst/>
              <a:cxnLst/>
              <a:rect l="l" t="t" r="r" b="b"/>
              <a:pathLst>
                <a:path w="1007" h="3412" extrusionOk="0">
                  <a:moveTo>
                    <a:pt x="317" y="1"/>
                  </a:moveTo>
                  <a:lnTo>
                    <a:pt x="878" y="1678"/>
                  </a:lnTo>
                  <a:lnTo>
                    <a:pt x="1" y="3411"/>
                  </a:lnTo>
                  <a:cubicBezTo>
                    <a:pt x="64" y="3378"/>
                    <a:pt x="126" y="3342"/>
                    <a:pt x="188" y="3306"/>
                  </a:cubicBezTo>
                  <a:lnTo>
                    <a:pt x="1007" y="1688"/>
                  </a:lnTo>
                  <a:lnTo>
                    <a:pt x="489" y="141"/>
                  </a:lnTo>
                  <a:cubicBezTo>
                    <a:pt x="433" y="94"/>
                    <a:pt x="376" y="47"/>
                    <a:pt x="317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7" name="Google Shape;2437;p45"/>
            <p:cNvSpPr/>
            <p:nvPr/>
          </p:nvSpPr>
          <p:spPr>
            <a:xfrm>
              <a:off x="1314577" y="2579613"/>
              <a:ext cx="828081" cy="81384"/>
            </a:xfrm>
            <a:custGeom>
              <a:avLst/>
              <a:gdLst/>
              <a:ahLst/>
              <a:cxnLst/>
              <a:rect l="l" t="t" r="r" b="b"/>
              <a:pathLst>
                <a:path w="8069" h="793" extrusionOk="0">
                  <a:moveTo>
                    <a:pt x="0" y="0"/>
                  </a:moveTo>
                  <a:lnTo>
                    <a:pt x="0" y="0"/>
                  </a:lnTo>
                  <a:cubicBezTo>
                    <a:pt x="663" y="136"/>
                    <a:pt x="1333" y="234"/>
                    <a:pt x="2003" y="323"/>
                  </a:cubicBezTo>
                  <a:cubicBezTo>
                    <a:pt x="2674" y="412"/>
                    <a:pt x="3347" y="478"/>
                    <a:pt x="4020" y="545"/>
                  </a:cubicBezTo>
                  <a:cubicBezTo>
                    <a:pt x="4693" y="603"/>
                    <a:pt x="5367" y="659"/>
                    <a:pt x="6042" y="700"/>
                  </a:cubicBezTo>
                  <a:cubicBezTo>
                    <a:pt x="6717" y="742"/>
                    <a:pt x="7393" y="777"/>
                    <a:pt x="8069" y="792"/>
                  </a:cubicBezTo>
                  <a:lnTo>
                    <a:pt x="6049" y="610"/>
                  </a:lnTo>
                  <a:cubicBezTo>
                    <a:pt x="5376" y="549"/>
                    <a:pt x="4703" y="494"/>
                    <a:pt x="4031" y="427"/>
                  </a:cubicBezTo>
                  <a:cubicBezTo>
                    <a:pt x="3357" y="369"/>
                    <a:pt x="2685" y="303"/>
                    <a:pt x="2014" y="233"/>
                  </a:cubicBezTo>
                  <a:cubicBezTo>
                    <a:pt x="1677" y="198"/>
                    <a:pt x="1341" y="163"/>
                    <a:pt x="1006" y="123"/>
                  </a:cubicBezTo>
                  <a:cubicBezTo>
                    <a:pt x="670" y="88"/>
                    <a:pt x="335" y="40"/>
                    <a:pt x="0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8" name="Google Shape;2438;p45"/>
            <p:cNvSpPr/>
            <p:nvPr/>
          </p:nvSpPr>
          <p:spPr>
            <a:xfrm>
              <a:off x="1483087" y="3174427"/>
              <a:ext cx="779334" cy="694686"/>
            </a:xfrm>
            <a:custGeom>
              <a:avLst/>
              <a:gdLst/>
              <a:ahLst/>
              <a:cxnLst/>
              <a:rect l="l" t="t" r="r" b="b"/>
              <a:pathLst>
                <a:path w="7594" h="6769" extrusionOk="0">
                  <a:moveTo>
                    <a:pt x="5720" y="1"/>
                  </a:moveTo>
                  <a:cubicBezTo>
                    <a:pt x="4844" y="1"/>
                    <a:pt x="3626" y="218"/>
                    <a:pt x="2590" y="1198"/>
                  </a:cubicBezTo>
                  <a:cubicBezTo>
                    <a:pt x="865" y="2832"/>
                    <a:pt x="786" y="5308"/>
                    <a:pt x="1" y="6769"/>
                  </a:cubicBezTo>
                  <a:cubicBezTo>
                    <a:pt x="1864" y="6074"/>
                    <a:pt x="4057" y="6128"/>
                    <a:pt x="5617" y="4893"/>
                  </a:cubicBezTo>
                  <a:cubicBezTo>
                    <a:pt x="6881" y="3893"/>
                    <a:pt x="7593" y="2112"/>
                    <a:pt x="6898" y="138"/>
                  </a:cubicBezTo>
                  <a:cubicBezTo>
                    <a:pt x="6898" y="138"/>
                    <a:pt x="6417" y="1"/>
                    <a:pt x="57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9" name="Google Shape;2439;p45"/>
            <p:cNvSpPr/>
            <p:nvPr/>
          </p:nvSpPr>
          <p:spPr>
            <a:xfrm>
              <a:off x="1658679" y="3400100"/>
              <a:ext cx="317214" cy="334566"/>
            </a:xfrm>
            <a:custGeom>
              <a:avLst/>
              <a:gdLst/>
              <a:ahLst/>
              <a:cxnLst/>
              <a:rect l="l" t="t" r="r" b="b"/>
              <a:pathLst>
                <a:path w="3091" h="3260" extrusionOk="0">
                  <a:moveTo>
                    <a:pt x="63" y="1"/>
                  </a:moveTo>
                  <a:cubicBezTo>
                    <a:pt x="41" y="35"/>
                    <a:pt x="21" y="70"/>
                    <a:pt x="0" y="104"/>
                  </a:cubicBezTo>
                  <a:lnTo>
                    <a:pt x="2373" y="881"/>
                  </a:lnTo>
                  <a:lnTo>
                    <a:pt x="2982" y="3260"/>
                  </a:lnTo>
                  <a:cubicBezTo>
                    <a:pt x="3018" y="3243"/>
                    <a:pt x="3054" y="3224"/>
                    <a:pt x="3090" y="3207"/>
                  </a:cubicBezTo>
                  <a:lnTo>
                    <a:pt x="2472" y="788"/>
                  </a:lnTo>
                  <a:lnTo>
                    <a:pt x="63" y="1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0" name="Google Shape;2440;p45"/>
            <p:cNvSpPr/>
            <p:nvPr/>
          </p:nvSpPr>
          <p:spPr>
            <a:xfrm>
              <a:off x="1757506" y="3279721"/>
              <a:ext cx="362061" cy="349549"/>
            </a:xfrm>
            <a:custGeom>
              <a:avLst/>
              <a:gdLst/>
              <a:ahLst/>
              <a:cxnLst/>
              <a:rect l="l" t="t" r="r" b="b"/>
              <a:pathLst>
                <a:path w="3528" h="3406" extrusionOk="0">
                  <a:moveTo>
                    <a:pt x="108" y="1"/>
                  </a:moveTo>
                  <a:cubicBezTo>
                    <a:pt x="73" y="32"/>
                    <a:pt x="37" y="64"/>
                    <a:pt x="1" y="95"/>
                  </a:cubicBezTo>
                  <a:lnTo>
                    <a:pt x="2592" y="791"/>
                  </a:lnTo>
                  <a:lnTo>
                    <a:pt x="3436" y="3405"/>
                  </a:lnTo>
                  <a:cubicBezTo>
                    <a:pt x="3467" y="3371"/>
                    <a:pt x="3498" y="3336"/>
                    <a:pt x="3528" y="3301"/>
                  </a:cubicBezTo>
                  <a:lnTo>
                    <a:pt x="2686" y="693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1" name="Google Shape;2441;p45"/>
            <p:cNvSpPr/>
            <p:nvPr/>
          </p:nvSpPr>
          <p:spPr>
            <a:xfrm>
              <a:off x="1593820" y="3538028"/>
              <a:ext cx="248660" cy="243740"/>
            </a:xfrm>
            <a:custGeom>
              <a:avLst/>
              <a:gdLst/>
              <a:ahLst/>
              <a:cxnLst/>
              <a:rect l="l" t="t" r="r" b="b"/>
              <a:pathLst>
                <a:path w="2423" h="2375" extrusionOk="0">
                  <a:moveTo>
                    <a:pt x="43" y="0"/>
                  </a:moveTo>
                  <a:cubicBezTo>
                    <a:pt x="29" y="38"/>
                    <a:pt x="15" y="75"/>
                    <a:pt x="1" y="112"/>
                  </a:cubicBezTo>
                  <a:lnTo>
                    <a:pt x="1828" y="629"/>
                  </a:lnTo>
                  <a:cubicBezTo>
                    <a:pt x="1991" y="1208"/>
                    <a:pt x="2212" y="2001"/>
                    <a:pt x="2308" y="2374"/>
                  </a:cubicBezTo>
                  <a:cubicBezTo>
                    <a:pt x="2347" y="2364"/>
                    <a:pt x="2385" y="2354"/>
                    <a:pt x="2423" y="2344"/>
                  </a:cubicBezTo>
                  <a:cubicBezTo>
                    <a:pt x="2359" y="2092"/>
                    <a:pt x="2223" y="1589"/>
                    <a:pt x="1934" y="564"/>
                  </a:cubicBezTo>
                  <a:lnTo>
                    <a:pt x="1925" y="53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2" name="Google Shape;2442;p45"/>
            <p:cNvSpPr/>
            <p:nvPr/>
          </p:nvSpPr>
          <p:spPr>
            <a:xfrm>
              <a:off x="1962243" y="3181509"/>
              <a:ext cx="251329" cy="254106"/>
            </a:xfrm>
            <a:custGeom>
              <a:avLst/>
              <a:gdLst/>
              <a:ahLst/>
              <a:cxnLst/>
              <a:rect l="l" t="t" r="r" b="b"/>
              <a:pathLst>
                <a:path w="2449" h="2476" extrusionOk="0">
                  <a:moveTo>
                    <a:pt x="218" y="0"/>
                  </a:moveTo>
                  <a:cubicBezTo>
                    <a:pt x="147" y="11"/>
                    <a:pt x="74" y="25"/>
                    <a:pt x="0" y="41"/>
                  </a:cubicBezTo>
                  <a:lnTo>
                    <a:pt x="1647" y="689"/>
                  </a:lnTo>
                  <a:lnTo>
                    <a:pt x="2410" y="2475"/>
                  </a:lnTo>
                  <a:cubicBezTo>
                    <a:pt x="2425" y="2406"/>
                    <a:pt x="2437" y="2336"/>
                    <a:pt x="2448" y="2264"/>
                  </a:cubicBezTo>
                  <a:lnTo>
                    <a:pt x="1736" y="596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3" name="Google Shape;2443;p45"/>
            <p:cNvSpPr/>
            <p:nvPr/>
          </p:nvSpPr>
          <p:spPr>
            <a:xfrm>
              <a:off x="1596488" y="3188590"/>
              <a:ext cx="594609" cy="582206"/>
            </a:xfrm>
            <a:custGeom>
              <a:avLst/>
              <a:gdLst/>
              <a:ahLst/>
              <a:cxnLst/>
              <a:rect l="l" t="t" r="r" b="b"/>
              <a:pathLst>
                <a:path w="5794" h="5673" extrusionOk="0">
                  <a:moveTo>
                    <a:pt x="5793" y="0"/>
                  </a:moveTo>
                  <a:lnTo>
                    <a:pt x="4355" y="1429"/>
                  </a:lnTo>
                  <a:cubicBezTo>
                    <a:pt x="3876" y="1906"/>
                    <a:pt x="3402" y="2387"/>
                    <a:pt x="2918" y="2859"/>
                  </a:cubicBezTo>
                  <a:cubicBezTo>
                    <a:pt x="2440" y="3337"/>
                    <a:pt x="1959" y="3810"/>
                    <a:pt x="1472" y="4279"/>
                  </a:cubicBezTo>
                  <a:cubicBezTo>
                    <a:pt x="1230" y="4515"/>
                    <a:pt x="988" y="4749"/>
                    <a:pt x="740" y="4980"/>
                  </a:cubicBezTo>
                  <a:cubicBezTo>
                    <a:pt x="498" y="5215"/>
                    <a:pt x="247" y="5442"/>
                    <a:pt x="0" y="5673"/>
                  </a:cubicBezTo>
                  <a:cubicBezTo>
                    <a:pt x="530" y="5252"/>
                    <a:pt x="1036" y="4802"/>
                    <a:pt x="1535" y="4346"/>
                  </a:cubicBezTo>
                  <a:cubicBezTo>
                    <a:pt x="2034" y="3889"/>
                    <a:pt x="2517" y="3415"/>
                    <a:pt x="3002" y="2943"/>
                  </a:cubicBezTo>
                  <a:cubicBezTo>
                    <a:pt x="3479" y="2464"/>
                    <a:pt x="3954" y="1984"/>
                    <a:pt x="4420" y="1493"/>
                  </a:cubicBezTo>
                  <a:cubicBezTo>
                    <a:pt x="4885" y="1002"/>
                    <a:pt x="5347" y="508"/>
                    <a:pt x="5793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4" name="Google Shape;2444;p45"/>
            <p:cNvSpPr/>
            <p:nvPr/>
          </p:nvSpPr>
          <p:spPr>
            <a:xfrm>
              <a:off x="1662168" y="3754561"/>
              <a:ext cx="1209744" cy="507903"/>
            </a:xfrm>
            <a:custGeom>
              <a:avLst/>
              <a:gdLst/>
              <a:ahLst/>
              <a:cxnLst/>
              <a:rect l="l" t="t" r="r" b="b"/>
              <a:pathLst>
                <a:path w="11788" h="4949" extrusionOk="0">
                  <a:moveTo>
                    <a:pt x="5894" y="1"/>
                  </a:moveTo>
                  <a:cubicBezTo>
                    <a:pt x="2639" y="1"/>
                    <a:pt x="0" y="1108"/>
                    <a:pt x="0" y="2474"/>
                  </a:cubicBezTo>
                  <a:cubicBezTo>
                    <a:pt x="0" y="3841"/>
                    <a:pt x="2639" y="4948"/>
                    <a:pt x="5894" y="4948"/>
                  </a:cubicBezTo>
                  <a:cubicBezTo>
                    <a:pt x="9149" y="4948"/>
                    <a:pt x="11787" y="3841"/>
                    <a:pt x="11787" y="2474"/>
                  </a:cubicBezTo>
                  <a:cubicBezTo>
                    <a:pt x="11787" y="1108"/>
                    <a:pt x="9149" y="1"/>
                    <a:pt x="5894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5" name="Google Shape;2445;p45"/>
            <p:cNvSpPr/>
            <p:nvPr/>
          </p:nvSpPr>
          <p:spPr>
            <a:xfrm>
              <a:off x="1835912" y="2078494"/>
              <a:ext cx="876417" cy="488404"/>
            </a:xfrm>
            <a:custGeom>
              <a:avLst/>
              <a:gdLst/>
              <a:ahLst/>
              <a:cxnLst/>
              <a:rect l="l" t="t" r="r" b="b"/>
              <a:pathLst>
                <a:path w="8540" h="4759" extrusionOk="0">
                  <a:moveTo>
                    <a:pt x="1653" y="1"/>
                  </a:moveTo>
                  <a:cubicBezTo>
                    <a:pt x="1652" y="580"/>
                    <a:pt x="1240" y="2422"/>
                    <a:pt x="1" y="3041"/>
                  </a:cubicBezTo>
                  <a:cubicBezTo>
                    <a:pt x="289" y="3924"/>
                    <a:pt x="2234" y="4759"/>
                    <a:pt x="4297" y="4759"/>
                  </a:cubicBezTo>
                  <a:cubicBezTo>
                    <a:pt x="5872" y="4759"/>
                    <a:pt x="7515" y="4272"/>
                    <a:pt x="8539" y="2947"/>
                  </a:cubicBezTo>
                  <a:cubicBezTo>
                    <a:pt x="7282" y="1446"/>
                    <a:pt x="7151" y="76"/>
                    <a:pt x="7151" y="76"/>
                  </a:cubicBezTo>
                  <a:lnTo>
                    <a:pt x="1653" y="1"/>
                  </a:lnTo>
                  <a:close/>
                </a:path>
              </a:pathLst>
            </a:custGeom>
            <a:solidFill>
              <a:srgbClr val="612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6" name="Google Shape;2446;p45"/>
            <p:cNvSpPr/>
            <p:nvPr/>
          </p:nvSpPr>
          <p:spPr>
            <a:xfrm>
              <a:off x="2374795" y="2469291"/>
              <a:ext cx="355801" cy="659484"/>
            </a:xfrm>
            <a:custGeom>
              <a:avLst/>
              <a:gdLst/>
              <a:ahLst/>
              <a:cxnLst/>
              <a:rect l="l" t="t" r="r" b="b"/>
              <a:pathLst>
                <a:path w="3467" h="6426" extrusionOk="0">
                  <a:moveTo>
                    <a:pt x="942" y="1"/>
                  </a:moveTo>
                  <a:cubicBezTo>
                    <a:pt x="923" y="1"/>
                    <a:pt x="905" y="2"/>
                    <a:pt x="886" y="4"/>
                  </a:cubicBezTo>
                  <a:cubicBezTo>
                    <a:pt x="0" y="117"/>
                    <a:pt x="1123" y="3001"/>
                    <a:pt x="1430" y="3988"/>
                  </a:cubicBezTo>
                  <a:cubicBezTo>
                    <a:pt x="1661" y="4815"/>
                    <a:pt x="1932" y="5717"/>
                    <a:pt x="2024" y="5928"/>
                  </a:cubicBezTo>
                  <a:cubicBezTo>
                    <a:pt x="2169" y="6265"/>
                    <a:pt x="2425" y="6425"/>
                    <a:pt x="2679" y="6425"/>
                  </a:cubicBezTo>
                  <a:cubicBezTo>
                    <a:pt x="3036" y="6425"/>
                    <a:pt x="3390" y="6109"/>
                    <a:pt x="3430" y="5527"/>
                  </a:cubicBezTo>
                  <a:cubicBezTo>
                    <a:pt x="3466" y="4994"/>
                    <a:pt x="3393" y="4174"/>
                    <a:pt x="3059" y="3112"/>
                  </a:cubicBezTo>
                  <a:cubicBezTo>
                    <a:pt x="2682" y="1917"/>
                    <a:pt x="2289" y="1160"/>
                    <a:pt x="1918" y="678"/>
                  </a:cubicBezTo>
                  <a:cubicBezTo>
                    <a:pt x="1585" y="243"/>
                    <a:pt x="1220" y="1"/>
                    <a:pt x="942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7" name="Google Shape;2447;p45"/>
            <p:cNvSpPr/>
            <p:nvPr/>
          </p:nvSpPr>
          <p:spPr>
            <a:xfrm>
              <a:off x="1828831" y="2469291"/>
              <a:ext cx="342973" cy="659484"/>
            </a:xfrm>
            <a:custGeom>
              <a:avLst/>
              <a:gdLst/>
              <a:ahLst/>
              <a:cxnLst/>
              <a:rect l="l" t="t" r="r" b="b"/>
              <a:pathLst>
                <a:path w="3342" h="6426" extrusionOk="0">
                  <a:moveTo>
                    <a:pt x="2394" y="0"/>
                  </a:moveTo>
                  <a:cubicBezTo>
                    <a:pt x="2115" y="0"/>
                    <a:pt x="1735" y="221"/>
                    <a:pt x="1404" y="654"/>
                  </a:cubicBezTo>
                  <a:cubicBezTo>
                    <a:pt x="1034" y="1136"/>
                    <a:pt x="625" y="1982"/>
                    <a:pt x="340" y="3058"/>
                  </a:cubicBezTo>
                  <a:cubicBezTo>
                    <a:pt x="55" y="4134"/>
                    <a:pt x="0" y="4994"/>
                    <a:pt x="37" y="5527"/>
                  </a:cubicBezTo>
                  <a:cubicBezTo>
                    <a:pt x="77" y="6109"/>
                    <a:pt x="431" y="6425"/>
                    <a:pt x="788" y="6425"/>
                  </a:cubicBezTo>
                  <a:cubicBezTo>
                    <a:pt x="1042" y="6425"/>
                    <a:pt x="1297" y="6265"/>
                    <a:pt x="1443" y="5928"/>
                  </a:cubicBezTo>
                  <a:cubicBezTo>
                    <a:pt x="1534" y="5717"/>
                    <a:pt x="1805" y="4815"/>
                    <a:pt x="2035" y="3988"/>
                  </a:cubicBezTo>
                  <a:cubicBezTo>
                    <a:pt x="2344" y="3001"/>
                    <a:pt x="3342" y="117"/>
                    <a:pt x="2455" y="4"/>
                  </a:cubicBezTo>
                  <a:cubicBezTo>
                    <a:pt x="2436" y="1"/>
                    <a:pt x="2415" y="0"/>
                    <a:pt x="2394" y="0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8" name="Google Shape;2448;p45"/>
            <p:cNvSpPr/>
            <p:nvPr/>
          </p:nvSpPr>
          <p:spPr>
            <a:xfrm>
              <a:off x="2080775" y="2411923"/>
              <a:ext cx="385049" cy="277094"/>
            </a:xfrm>
            <a:custGeom>
              <a:avLst/>
              <a:gdLst/>
              <a:ahLst/>
              <a:cxnLst/>
              <a:rect l="l" t="t" r="r" b="b"/>
              <a:pathLst>
                <a:path w="3752" h="2700" extrusionOk="0">
                  <a:moveTo>
                    <a:pt x="1885" y="1"/>
                  </a:moveTo>
                  <a:cubicBezTo>
                    <a:pt x="981" y="1"/>
                    <a:pt x="254" y="340"/>
                    <a:pt x="0" y="563"/>
                  </a:cubicBezTo>
                  <a:cubicBezTo>
                    <a:pt x="0" y="1380"/>
                    <a:pt x="737" y="2700"/>
                    <a:pt x="1885" y="2700"/>
                  </a:cubicBezTo>
                  <a:cubicBezTo>
                    <a:pt x="3034" y="2700"/>
                    <a:pt x="3751" y="1380"/>
                    <a:pt x="3751" y="563"/>
                  </a:cubicBezTo>
                  <a:cubicBezTo>
                    <a:pt x="3377" y="224"/>
                    <a:pt x="2790" y="1"/>
                    <a:pt x="1885" y="1"/>
                  </a:cubicBezTo>
                  <a:close/>
                </a:path>
              </a:pathLst>
            </a:custGeom>
            <a:solidFill>
              <a:srgbClr val="E7AD7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9" name="Google Shape;2449;p45"/>
            <p:cNvSpPr/>
            <p:nvPr/>
          </p:nvSpPr>
          <p:spPr>
            <a:xfrm>
              <a:off x="1910110" y="3319539"/>
              <a:ext cx="698261" cy="435756"/>
            </a:xfrm>
            <a:custGeom>
              <a:avLst/>
              <a:gdLst/>
              <a:ahLst/>
              <a:cxnLst/>
              <a:rect l="l" t="t" r="r" b="b"/>
              <a:pathLst>
                <a:path w="6804" h="4246" extrusionOk="0">
                  <a:moveTo>
                    <a:pt x="1332" y="1"/>
                  </a:moveTo>
                  <a:cubicBezTo>
                    <a:pt x="891" y="450"/>
                    <a:pt x="457" y="1097"/>
                    <a:pt x="0" y="1712"/>
                  </a:cubicBezTo>
                  <a:cubicBezTo>
                    <a:pt x="1503" y="2090"/>
                    <a:pt x="2347" y="3847"/>
                    <a:pt x="2455" y="4246"/>
                  </a:cubicBezTo>
                  <a:cubicBezTo>
                    <a:pt x="3229" y="4243"/>
                    <a:pt x="3768" y="4241"/>
                    <a:pt x="4541" y="4238"/>
                  </a:cubicBezTo>
                  <a:cubicBezTo>
                    <a:pt x="4754" y="3516"/>
                    <a:pt x="5655" y="1987"/>
                    <a:pt x="6803" y="1425"/>
                  </a:cubicBezTo>
                  <a:cubicBezTo>
                    <a:pt x="6389" y="839"/>
                    <a:pt x="6164" y="553"/>
                    <a:pt x="5740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0" name="Google Shape;2450;p45"/>
            <p:cNvSpPr/>
            <p:nvPr/>
          </p:nvSpPr>
          <p:spPr>
            <a:xfrm>
              <a:off x="1771771" y="3632751"/>
              <a:ext cx="200119" cy="275042"/>
            </a:xfrm>
            <a:custGeom>
              <a:avLst/>
              <a:gdLst/>
              <a:ahLst/>
              <a:cxnLst/>
              <a:rect l="l" t="t" r="r" b="b"/>
              <a:pathLst>
                <a:path w="1950" h="2680" extrusionOk="0">
                  <a:moveTo>
                    <a:pt x="1058" y="0"/>
                  </a:moveTo>
                  <a:cubicBezTo>
                    <a:pt x="687" y="594"/>
                    <a:pt x="1" y="1986"/>
                    <a:pt x="705" y="2450"/>
                  </a:cubicBezTo>
                  <a:cubicBezTo>
                    <a:pt x="958" y="2616"/>
                    <a:pt x="1212" y="2680"/>
                    <a:pt x="1411" y="2680"/>
                  </a:cubicBezTo>
                  <a:cubicBezTo>
                    <a:pt x="1769" y="2680"/>
                    <a:pt x="1949" y="2473"/>
                    <a:pt x="1615" y="2283"/>
                  </a:cubicBezTo>
                  <a:cubicBezTo>
                    <a:pt x="1856" y="1504"/>
                    <a:pt x="1058" y="0"/>
                    <a:pt x="10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1" name="Google Shape;2451;p45"/>
            <p:cNvSpPr/>
            <p:nvPr/>
          </p:nvSpPr>
          <p:spPr>
            <a:xfrm>
              <a:off x="1845148" y="3436327"/>
              <a:ext cx="484082" cy="768269"/>
            </a:xfrm>
            <a:custGeom>
              <a:avLst/>
              <a:gdLst/>
              <a:ahLst/>
              <a:cxnLst/>
              <a:rect l="l" t="t" r="r" b="b"/>
              <a:pathLst>
                <a:path w="4717" h="7486" extrusionOk="0">
                  <a:moveTo>
                    <a:pt x="1592" y="0"/>
                  </a:moveTo>
                  <a:cubicBezTo>
                    <a:pt x="1183" y="0"/>
                    <a:pt x="826" y="178"/>
                    <a:pt x="616" y="557"/>
                  </a:cubicBezTo>
                  <a:cubicBezTo>
                    <a:pt x="1" y="1664"/>
                    <a:pt x="350" y="3588"/>
                    <a:pt x="1183" y="5373"/>
                  </a:cubicBezTo>
                  <a:cubicBezTo>
                    <a:pt x="1842" y="6785"/>
                    <a:pt x="2386" y="7486"/>
                    <a:pt x="3157" y="7486"/>
                  </a:cubicBezTo>
                  <a:cubicBezTo>
                    <a:pt x="3292" y="7486"/>
                    <a:pt x="3435" y="7464"/>
                    <a:pt x="3586" y="7421"/>
                  </a:cubicBezTo>
                  <a:cubicBezTo>
                    <a:pt x="4717" y="7098"/>
                    <a:pt x="4372" y="4453"/>
                    <a:pt x="4077" y="2667"/>
                  </a:cubicBezTo>
                  <a:cubicBezTo>
                    <a:pt x="3800" y="986"/>
                    <a:pt x="2554" y="0"/>
                    <a:pt x="15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2" name="Google Shape;2452;p45"/>
            <p:cNvSpPr/>
            <p:nvPr/>
          </p:nvSpPr>
          <p:spPr>
            <a:xfrm>
              <a:off x="2087240" y="3455518"/>
              <a:ext cx="241990" cy="749078"/>
            </a:xfrm>
            <a:custGeom>
              <a:avLst/>
              <a:gdLst/>
              <a:ahLst/>
              <a:cxnLst/>
              <a:rect l="l" t="t" r="r" b="b"/>
              <a:pathLst>
                <a:path w="2358" h="7299" extrusionOk="0">
                  <a:moveTo>
                    <a:pt x="0" y="0"/>
                  </a:moveTo>
                  <a:lnTo>
                    <a:pt x="0" y="0"/>
                  </a:lnTo>
                  <a:cubicBezTo>
                    <a:pt x="801" y="1382"/>
                    <a:pt x="2118" y="6357"/>
                    <a:pt x="631" y="7287"/>
                  </a:cubicBezTo>
                  <a:cubicBezTo>
                    <a:pt x="687" y="7294"/>
                    <a:pt x="743" y="7298"/>
                    <a:pt x="801" y="7298"/>
                  </a:cubicBezTo>
                  <a:cubicBezTo>
                    <a:pt x="935" y="7298"/>
                    <a:pt x="1077" y="7277"/>
                    <a:pt x="1227" y="7234"/>
                  </a:cubicBezTo>
                  <a:cubicBezTo>
                    <a:pt x="2358" y="6911"/>
                    <a:pt x="2013" y="4266"/>
                    <a:pt x="1718" y="2480"/>
                  </a:cubicBezTo>
                  <a:cubicBezTo>
                    <a:pt x="1511" y="1225"/>
                    <a:pt x="765" y="359"/>
                    <a:pt x="0" y="0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3" name="Google Shape;2453;p45"/>
            <p:cNvSpPr/>
            <p:nvPr/>
          </p:nvSpPr>
          <p:spPr>
            <a:xfrm>
              <a:off x="1964809" y="2426599"/>
              <a:ext cx="614929" cy="947457"/>
            </a:xfrm>
            <a:custGeom>
              <a:avLst/>
              <a:gdLst/>
              <a:ahLst/>
              <a:cxnLst/>
              <a:rect l="l" t="t" r="r" b="b"/>
              <a:pathLst>
                <a:path w="5992" h="9232" extrusionOk="0">
                  <a:moveTo>
                    <a:pt x="1990" y="1"/>
                  </a:moveTo>
                  <a:cubicBezTo>
                    <a:pt x="1557" y="79"/>
                    <a:pt x="1250" y="287"/>
                    <a:pt x="1115" y="413"/>
                  </a:cubicBezTo>
                  <a:cubicBezTo>
                    <a:pt x="697" y="1922"/>
                    <a:pt x="215" y="2454"/>
                    <a:pt x="103" y="3307"/>
                  </a:cubicBezTo>
                  <a:cubicBezTo>
                    <a:pt x="1" y="4077"/>
                    <a:pt x="512" y="4862"/>
                    <a:pt x="512" y="4862"/>
                  </a:cubicBezTo>
                  <a:cubicBezTo>
                    <a:pt x="512" y="4862"/>
                    <a:pt x="732" y="7624"/>
                    <a:pt x="799" y="8702"/>
                  </a:cubicBezTo>
                  <a:cubicBezTo>
                    <a:pt x="1370" y="9037"/>
                    <a:pt x="1830" y="9232"/>
                    <a:pt x="2973" y="9232"/>
                  </a:cubicBezTo>
                  <a:cubicBezTo>
                    <a:pt x="4116" y="9232"/>
                    <a:pt x="4729" y="9023"/>
                    <a:pt x="5207" y="8702"/>
                  </a:cubicBezTo>
                  <a:cubicBezTo>
                    <a:pt x="5273" y="7624"/>
                    <a:pt x="5480" y="4862"/>
                    <a:pt x="5480" y="4862"/>
                  </a:cubicBezTo>
                  <a:cubicBezTo>
                    <a:pt x="5480" y="4862"/>
                    <a:pt x="5992" y="4077"/>
                    <a:pt x="5890" y="3307"/>
                  </a:cubicBezTo>
                  <a:cubicBezTo>
                    <a:pt x="5777" y="2454"/>
                    <a:pt x="5320" y="2009"/>
                    <a:pt x="4879" y="413"/>
                  </a:cubicBezTo>
                  <a:cubicBezTo>
                    <a:pt x="4835" y="258"/>
                    <a:pt x="4501" y="64"/>
                    <a:pt x="4284" y="60"/>
                  </a:cubicBezTo>
                  <a:cubicBezTo>
                    <a:pt x="4212" y="1346"/>
                    <a:pt x="3603" y="1745"/>
                    <a:pt x="2996" y="1746"/>
                  </a:cubicBezTo>
                  <a:cubicBezTo>
                    <a:pt x="2518" y="1745"/>
                    <a:pt x="1864" y="1228"/>
                    <a:pt x="1990" y="1"/>
                  </a:cubicBezTo>
                  <a:close/>
                </a:path>
              </a:pathLst>
            </a:custGeom>
            <a:solidFill>
              <a:srgbClr val="7E6CF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4" name="Google Shape;2454;p45"/>
            <p:cNvSpPr/>
            <p:nvPr/>
          </p:nvSpPr>
          <p:spPr>
            <a:xfrm>
              <a:off x="2123467" y="2426599"/>
              <a:ext cx="317830" cy="218391"/>
            </a:xfrm>
            <a:custGeom>
              <a:avLst/>
              <a:gdLst/>
              <a:ahLst/>
              <a:cxnLst/>
              <a:rect l="l" t="t" r="r" b="b"/>
              <a:pathLst>
                <a:path w="3097" h="2128" extrusionOk="0">
                  <a:moveTo>
                    <a:pt x="444" y="1"/>
                  </a:moveTo>
                  <a:lnTo>
                    <a:pt x="444" y="1"/>
                  </a:lnTo>
                  <a:cubicBezTo>
                    <a:pt x="350" y="18"/>
                    <a:pt x="263" y="42"/>
                    <a:pt x="182" y="69"/>
                  </a:cubicBezTo>
                  <a:cubicBezTo>
                    <a:pt x="0" y="981"/>
                    <a:pt x="309" y="2128"/>
                    <a:pt x="1452" y="2128"/>
                  </a:cubicBezTo>
                  <a:cubicBezTo>
                    <a:pt x="1537" y="2128"/>
                    <a:pt x="1626" y="2122"/>
                    <a:pt x="1720" y="2109"/>
                  </a:cubicBezTo>
                  <a:cubicBezTo>
                    <a:pt x="2985" y="1932"/>
                    <a:pt x="3091" y="554"/>
                    <a:pt x="3096" y="177"/>
                  </a:cubicBezTo>
                  <a:cubicBezTo>
                    <a:pt x="2981" y="111"/>
                    <a:pt x="2845" y="62"/>
                    <a:pt x="2738" y="60"/>
                  </a:cubicBezTo>
                  <a:cubicBezTo>
                    <a:pt x="2666" y="1346"/>
                    <a:pt x="2057" y="1745"/>
                    <a:pt x="1450" y="1746"/>
                  </a:cubicBezTo>
                  <a:cubicBezTo>
                    <a:pt x="972" y="1745"/>
                    <a:pt x="318" y="1228"/>
                    <a:pt x="444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5" name="Google Shape;2455;p45"/>
            <p:cNvSpPr/>
            <p:nvPr/>
          </p:nvSpPr>
          <p:spPr>
            <a:xfrm>
              <a:off x="2036544" y="2930796"/>
              <a:ext cx="476283" cy="71121"/>
            </a:xfrm>
            <a:custGeom>
              <a:avLst/>
              <a:gdLst/>
              <a:ahLst/>
              <a:cxnLst/>
              <a:rect l="l" t="t" r="r" b="b"/>
              <a:pathLst>
                <a:path w="4641" h="693" extrusionOk="0">
                  <a:moveTo>
                    <a:pt x="4641" y="1"/>
                  </a:moveTo>
                  <a:cubicBezTo>
                    <a:pt x="4425" y="142"/>
                    <a:pt x="3952" y="249"/>
                    <a:pt x="3481" y="249"/>
                  </a:cubicBezTo>
                  <a:cubicBezTo>
                    <a:pt x="3200" y="249"/>
                    <a:pt x="2921" y="211"/>
                    <a:pt x="2696" y="121"/>
                  </a:cubicBezTo>
                  <a:cubicBezTo>
                    <a:pt x="2552" y="63"/>
                    <a:pt x="2441" y="34"/>
                    <a:pt x="2333" y="34"/>
                  </a:cubicBezTo>
                  <a:cubicBezTo>
                    <a:pt x="2213" y="34"/>
                    <a:pt x="2095" y="70"/>
                    <a:pt x="1939" y="139"/>
                  </a:cubicBezTo>
                  <a:cubicBezTo>
                    <a:pt x="1680" y="270"/>
                    <a:pt x="1375" y="330"/>
                    <a:pt x="1075" y="330"/>
                  </a:cubicBezTo>
                  <a:cubicBezTo>
                    <a:pt x="657" y="330"/>
                    <a:pt x="251" y="214"/>
                    <a:pt x="1" y="18"/>
                  </a:cubicBezTo>
                  <a:lnTo>
                    <a:pt x="1" y="18"/>
                  </a:lnTo>
                  <a:cubicBezTo>
                    <a:pt x="173" y="535"/>
                    <a:pt x="522" y="692"/>
                    <a:pt x="880" y="692"/>
                  </a:cubicBezTo>
                  <a:cubicBezTo>
                    <a:pt x="1379" y="692"/>
                    <a:pt x="1897" y="388"/>
                    <a:pt x="1988" y="325"/>
                  </a:cubicBezTo>
                  <a:cubicBezTo>
                    <a:pt x="2117" y="235"/>
                    <a:pt x="2211" y="191"/>
                    <a:pt x="2325" y="191"/>
                  </a:cubicBezTo>
                  <a:cubicBezTo>
                    <a:pt x="2426" y="191"/>
                    <a:pt x="2542" y="225"/>
                    <a:pt x="2710" y="293"/>
                  </a:cubicBezTo>
                  <a:cubicBezTo>
                    <a:pt x="2917" y="376"/>
                    <a:pt x="3401" y="647"/>
                    <a:pt x="3846" y="647"/>
                  </a:cubicBezTo>
                  <a:cubicBezTo>
                    <a:pt x="4177" y="647"/>
                    <a:pt x="4486" y="496"/>
                    <a:pt x="4641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6" name="Google Shape;2456;p45"/>
            <p:cNvSpPr/>
            <p:nvPr/>
          </p:nvSpPr>
          <p:spPr>
            <a:xfrm>
              <a:off x="1954854" y="2156592"/>
              <a:ext cx="164610" cy="160099"/>
            </a:xfrm>
            <a:custGeom>
              <a:avLst/>
              <a:gdLst/>
              <a:ahLst/>
              <a:cxnLst/>
              <a:rect l="l" t="t" r="r" b="b"/>
              <a:pathLst>
                <a:path w="1604" h="1560" extrusionOk="0">
                  <a:moveTo>
                    <a:pt x="535" y="1"/>
                  </a:moveTo>
                  <a:cubicBezTo>
                    <a:pt x="464" y="1"/>
                    <a:pt x="398" y="15"/>
                    <a:pt x="343" y="44"/>
                  </a:cubicBezTo>
                  <a:cubicBezTo>
                    <a:pt x="63" y="193"/>
                    <a:pt x="1" y="663"/>
                    <a:pt x="204" y="1093"/>
                  </a:cubicBezTo>
                  <a:cubicBezTo>
                    <a:pt x="352" y="1409"/>
                    <a:pt x="733" y="1560"/>
                    <a:pt x="1036" y="1560"/>
                  </a:cubicBezTo>
                  <a:cubicBezTo>
                    <a:pt x="1148" y="1560"/>
                    <a:pt x="1248" y="1539"/>
                    <a:pt x="1323" y="1499"/>
                  </a:cubicBezTo>
                  <a:cubicBezTo>
                    <a:pt x="1604" y="1350"/>
                    <a:pt x="1583" y="1009"/>
                    <a:pt x="1379" y="578"/>
                  </a:cubicBezTo>
                  <a:cubicBezTo>
                    <a:pt x="1217" y="232"/>
                    <a:pt x="827" y="1"/>
                    <a:pt x="535" y="1"/>
                  </a:cubicBezTo>
                  <a:close/>
                </a:path>
              </a:pathLst>
            </a:custGeom>
            <a:solidFill>
              <a:srgbClr val="EEB8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7" name="Google Shape;2457;p45"/>
            <p:cNvSpPr/>
            <p:nvPr/>
          </p:nvSpPr>
          <p:spPr>
            <a:xfrm>
              <a:off x="2012735" y="1808385"/>
              <a:ext cx="549249" cy="696122"/>
            </a:xfrm>
            <a:custGeom>
              <a:avLst/>
              <a:gdLst/>
              <a:ahLst/>
              <a:cxnLst/>
              <a:rect l="l" t="t" r="r" b="b"/>
              <a:pathLst>
                <a:path w="5352" h="6783" extrusionOk="0">
                  <a:moveTo>
                    <a:pt x="2892" y="0"/>
                  </a:moveTo>
                  <a:cubicBezTo>
                    <a:pt x="2832" y="0"/>
                    <a:pt x="2772" y="2"/>
                    <a:pt x="2711" y="5"/>
                  </a:cubicBezTo>
                  <a:cubicBezTo>
                    <a:pt x="518" y="130"/>
                    <a:pt x="71" y="1310"/>
                    <a:pt x="12" y="3297"/>
                  </a:cubicBezTo>
                  <a:cubicBezTo>
                    <a:pt x="1" y="3690"/>
                    <a:pt x="34" y="4084"/>
                    <a:pt x="139" y="4548"/>
                  </a:cubicBezTo>
                  <a:cubicBezTo>
                    <a:pt x="445" y="5889"/>
                    <a:pt x="1399" y="6782"/>
                    <a:pt x="2681" y="6782"/>
                  </a:cubicBezTo>
                  <a:cubicBezTo>
                    <a:pt x="2833" y="6782"/>
                    <a:pt x="2990" y="6770"/>
                    <a:pt x="3152" y="6743"/>
                  </a:cubicBezTo>
                  <a:cubicBezTo>
                    <a:pt x="4531" y="6521"/>
                    <a:pt x="5351" y="4512"/>
                    <a:pt x="5262" y="2739"/>
                  </a:cubicBezTo>
                  <a:cubicBezTo>
                    <a:pt x="5177" y="1036"/>
                    <a:pt x="4338" y="0"/>
                    <a:pt x="2892" y="0"/>
                  </a:cubicBezTo>
                  <a:close/>
                </a:path>
              </a:pathLst>
            </a:custGeom>
            <a:solidFill>
              <a:srgbClr val="EEB8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8" name="Google Shape;2458;p45"/>
            <p:cNvSpPr/>
            <p:nvPr/>
          </p:nvSpPr>
          <p:spPr>
            <a:xfrm>
              <a:off x="1899950" y="1736753"/>
              <a:ext cx="712320" cy="572251"/>
            </a:xfrm>
            <a:custGeom>
              <a:avLst/>
              <a:gdLst/>
              <a:ahLst/>
              <a:cxnLst/>
              <a:rect l="l" t="t" r="r" b="b"/>
              <a:pathLst>
                <a:path w="6941" h="5576" extrusionOk="0">
                  <a:moveTo>
                    <a:pt x="1746" y="4203"/>
                  </a:moveTo>
                  <a:cubicBezTo>
                    <a:pt x="1772" y="4274"/>
                    <a:pt x="1795" y="4311"/>
                    <a:pt x="1795" y="4311"/>
                  </a:cubicBezTo>
                  <a:cubicBezTo>
                    <a:pt x="1795" y="4311"/>
                    <a:pt x="1775" y="4271"/>
                    <a:pt x="1746" y="4203"/>
                  </a:cubicBezTo>
                  <a:close/>
                  <a:moveTo>
                    <a:pt x="3937" y="1"/>
                  </a:moveTo>
                  <a:cubicBezTo>
                    <a:pt x="2856" y="1"/>
                    <a:pt x="2273" y="585"/>
                    <a:pt x="2273" y="585"/>
                  </a:cubicBezTo>
                  <a:cubicBezTo>
                    <a:pt x="2273" y="585"/>
                    <a:pt x="2226" y="576"/>
                    <a:pt x="2147" y="576"/>
                  </a:cubicBezTo>
                  <a:cubicBezTo>
                    <a:pt x="1902" y="576"/>
                    <a:pt x="1352" y="658"/>
                    <a:pt x="967" y="1329"/>
                  </a:cubicBezTo>
                  <a:cubicBezTo>
                    <a:pt x="0" y="3009"/>
                    <a:pt x="1424" y="5561"/>
                    <a:pt x="1641" y="5576"/>
                  </a:cubicBezTo>
                  <a:cubicBezTo>
                    <a:pt x="1440" y="5049"/>
                    <a:pt x="1440" y="3726"/>
                    <a:pt x="1535" y="3334"/>
                  </a:cubicBezTo>
                  <a:lnTo>
                    <a:pt x="1535" y="3334"/>
                  </a:lnTo>
                  <a:cubicBezTo>
                    <a:pt x="1542" y="3677"/>
                    <a:pt x="1673" y="4031"/>
                    <a:pt x="1746" y="4203"/>
                  </a:cubicBezTo>
                  <a:lnTo>
                    <a:pt x="1746" y="4203"/>
                  </a:lnTo>
                  <a:cubicBezTo>
                    <a:pt x="1670" y="4001"/>
                    <a:pt x="1563" y="3527"/>
                    <a:pt x="1861" y="2874"/>
                  </a:cubicBezTo>
                  <a:cubicBezTo>
                    <a:pt x="2092" y="3726"/>
                    <a:pt x="3835" y="3870"/>
                    <a:pt x="3835" y="3870"/>
                  </a:cubicBezTo>
                  <a:cubicBezTo>
                    <a:pt x="3835" y="3870"/>
                    <a:pt x="2752" y="3641"/>
                    <a:pt x="2666" y="3075"/>
                  </a:cubicBezTo>
                  <a:lnTo>
                    <a:pt x="2666" y="3075"/>
                  </a:lnTo>
                  <a:cubicBezTo>
                    <a:pt x="3200" y="3479"/>
                    <a:pt x="4095" y="3661"/>
                    <a:pt x="4757" y="3661"/>
                  </a:cubicBezTo>
                  <a:cubicBezTo>
                    <a:pt x="5059" y="3661"/>
                    <a:pt x="5314" y="3624"/>
                    <a:pt x="5464" y="3552"/>
                  </a:cubicBezTo>
                  <a:cubicBezTo>
                    <a:pt x="4882" y="3378"/>
                    <a:pt x="4464" y="3011"/>
                    <a:pt x="4464" y="3011"/>
                  </a:cubicBezTo>
                  <a:lnTo>
                    <a:pt x="4464" y="3011"/>
                  </a:lnTo>
                  <a:cubicBezTo>
                    <a:pt x="4464" y="3011"/>
                    <a:pt x="5583" y="3432"/>
                    <a:pt x="6035" y="3582"/>
                  </a:cubicBezTo>
                  <a:cubicBezTo>
                    <a:pt x="6493" y="3735"/>
                    <a:pt x="6648" y="3920"/>
                    <a:pt x="6648" y="3920"/>
                  </a:cubicBezTo>
                  <a:cubicBezTo>
                    <a:pt x="6648" y="3920"/>
                    <a:pt x="6941" y="627"/>
                    <a:pt x="4709" y="95"/>
                  </a:cubicBezTo>
                  <a:cubicBezTo>
                    <a:pt x="4429" y="28"/>
                    <a:pt x="4172" y="1"/>
                    <a:pt x="3937" y="1"/>
                  </a:cubicBezTo>
                  <a:close/>
                </a:path>
              </a:pathLst>
            </a:custGeom>
            <a:solidFill>
              <a:srgbClr val="612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9" name="Google Shape;2459;p45"/>
            <p:cNvSpPr/>
            <p:nvPr/>
          </p:nvSpPr>
          <p:spPr>
            <a:xfrm>
              <a:off x="2459564" y="2103432"/>
              <a:ext cx="156298" cy="166667"/>
            </a:xfrm>
            <a:custGeom>
              <a:avLst/>
              <a:gdLst/>
              <a:ahLst/>
              <a:cxnLst/>
              <a:rect l="l" t="t" r="r" b="b"/>
              <a:pathLst>
                <a:path w="1523" h="1624" extrusionOk="0">
                  <a:moveTo>
                    <a:pt x="972" y="0"/>
                  </a:moveTo>
                  <a:cubicBezTo>
                    <a:pt x="673" y="0"/>
                    <a:pt x="270" y="295"/>
                    <a:pt x="145" y="688"/>
                  </a:cubicBezTo>
                  <a:cubicBezTo>
                    <a:pt x="0" y="1142"/>
                    <a:pt x="25" y="1482"/>
                    <a:pt x="321" y="1594"/>
                  </a:cubicBezTo>
                  <a:cubicBezTo>
                    <a:pt x="374" y="1614"/>
                    <a:pt x="437" y="1623"/>
                    <a:pt x="506" y="1623"/>
                  </a:cubicBezTo>
                  <a:cubicBezTo>
                    <a:pt x="823" y="1623"/>
                    <a:pt x="1259" y="1418"/>
                    <a:pt x="1378" y="1045"/>
                  </a:cubicBezTo>
                  <a:cubicBezTo>
                    <a:pt x="1523" y="591"/>
                    <a:pt x="1399" y="133"/>
                    <a:pt x="1102" y="22"/>
                  </a:cubicBezTo>
                  <a:cubicBezTo>
                    <a:pt x="1062" y="7"/>
                    <a:pt x="1018" y="0"/>
                    <a:pt x="972" y="0"/>
                  </a:cubicBezTo>
                  <a:close/>
                </a:path>
              </a:pathLst>
            </a:custGeom>
            <a:solidFill>
              <a:srgbClr val="EEB8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0" name="Google Shape;2460;p45"/>
            <p:cNvSpPr/>
            <p:nvPr/>
          </p:nvSpPr>
          <p:spPr>
            <a:xfrm>
              <a:off x="2263550" y="2288260"/>
              <a:ext cx="59009" cy="42898"/>
            </a:xfrm>
            <a:custGeom>
              <a:avLst/>
              <a:gdLst/>
              <a:ahLst/>
              <a:cxnLst/>
              <a:rect l="l" t="t" r="r" b="b"/>
              <a:pathLst>
                <a:path w="575" h="418" extrusionOk="0">
                  <a:moveTo>
                    <a:pt x="150" y="16"/>
                  </a:moveTo>
                  <a:cubicBezTo>
                    <a:pt x="1" y="46"/>
                    <a:pt x="63" y="417"/>
                    <a:pt x="221" y="398"/>
                  </a:cubicBezTo>
                  <a:lnTo>
                    <a:pt x="221" y="398"/>
                  </a:lnTo>
                  <a:cubicBezTo>
                    <a:pt x="380" y="380"/>
                    <a:pt x="574" y="293"/>
                    <a:pt x="538" y="151"/>
                  </a:cubicBezTo>
                  <a:lnTo>
                    <a:pt x="538" y="151"/>
                  </a:lnTo>
                  <a:cubicBezTo>
                    <a:pt x="511" y="45"/>
                    <a:pt x="415" y="1"/>
                    <a:pt x="289" y="1"/>
                  </a:cubicBezTo>
                  <a:lnTo>
                    <a:pt x="289" y="1"/>
                  </a:lnTo>
                  <a:cubicBezTo>
                    <a:pt x="246" y="1"/>
                    <a:pt x="199" y="6"/>
                    <a:pt x="150" y="16"/>
                  </a:cubicBezTo>
                  <a:close/>
                </a:path>
              </a:pathLst>
            </a:custGeom>
            <a:solidFill>
              <a:srgbClr val="E49D9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1" name="Google Shape;2461;p45"/>
            <p:cNvSpPr/>
            <p:nvPr/>
          </p:nvSpPr>
          <p:spPr>
            <a:xfrm>
              <a:off x="2270323" y="2287747"/>
              <a:ext cx="50902" cy="43104"/>
            </a:xfrm>
            <a:custGeom>
              <a:avLst/>
              <a:gdLst/>
              <a:ahLst/>
              <a:cxnLst/>
              <a:rect l="l" t="t" r="r" b="b"/>
              <a:pathLst>
                <a:path w="496" h="420" extrusionOk="0">
                  <a:moveTo>
                    <a:pt x="232" y="0"/>
                  </a:moveTo>
                  <a:cubicBezTo>
                    <a:pt x="191" y="0"/>
                    <a:pt x="152" y="5"/>
                    <a:pt x="113" y="13"/>
                  </a:cubicBezTo>
                  <a:cubicBezTo>
                    <a:pt x="73" y="21"/>
                    <a:pt x="36" y="33"/>
                    <a:pt x="0" y="48"/>
                  </a:cubicBezTo>
                  <a:cubicBezTo>
                    <a:pt x="38" y="42"/>
                    <a:pt x="77" y="35"/>
                    <a:pt x="115" y="34"/>
                  </a:cubicBezTo>
                  <a:cubicBezTo>
                    <a:pt x="133" y="32"/>
                    <a:pt x="151" y="32"/>
                    <a:pt x="169" y="32"/>
                  </a:cubicBezTo>
                  <a:cubicBezTo>
                    <a:pt x="189" y="32"/>
                    <a:pt x="210" y="33"/>
                    <a:pt x="230" y="35"/>
                  </a:cubicBezTo>
                  <a:cubicBezTo>
                    <a:pt x="268" y="38"/>
                    <a:pt x="305" y="45"/>
                    <a:pt x="339" y="58"/>
                  </a:cubicBezTo>
                  <a:cubicBezTo>
                    <a:pt x="373" y="71"/>
                    <a:pt x="406" y="90"/>
                    <a:pt x="427" y="115"/>
                  </a:cubicBezTo>
                  <a:cubicBezTo>
                    <a:pt x="449" y="140"/>
                    <a:pt x="458" y="173"/>
                    <a:pt x="448" y="205"/>
                  </a:cubicBezTo>
                  <a:cubicBezTo>
                    <a:pt x="445" y="221"/>
                    <a:pt x="436" y="237"/>
                    <a:pt x="427" y="252"/>
                  </a:cubicBezTo>
                  <a:cubicBezTo>
                    <a:pt x="421" y="259"/>
                    <a:pt x="416" y="266"/>
                    <a:pt x="410" y="273"/>
                  </a:cubicBezTo>
                  <a:cubicBezTo>
                    <a:pt x="403" y="280"/>
                    <a:pt x="397" y="287"/>
                    <a:pt x="391" y="293"/>
                  </a:cubicBezTo>
                  <a:cubicBezTo>
                    <a:pt x="364" y="319"/>
                    <a:pt x="333" y="342"/>
                    <a:pt x="300" y="362"/>
                  </a:cubicBezTo>
                  <a:cubicBezTo>
                    <a:pt x="268" y="383"/>
                    <a:pt x="233" y="400"/>
                    <a:pt x="198" y="420"/>
                  </a:cubicBezTo>
                  <a:cubicBezTo>
                    <a:pt x="237" y="409"/>
                    <a:pt x="274" y="397"/>
                    <a:pt x="310" y="380"/>
                  </a:cubicBezTo>
                  <a:cubicBezTo>
                    <a:pt x="347" y="364"/>
                    <a:pt x="382" y="345"/>
                    <a:pt x="413" y="318"/>
                  </a:cubicBezTo>
                  <a:cubicBezTo>
                    <a:pt x="445" y="293"/>
                    <a:pt x="474" y="260"/>
                    <a:pt x="488" y="216"/>
                  </a:cubicBezTo>
                  <a:cubicBezTo>
                    <a:pt x="494" y="195"/>
                    <a:pt x="496" y="171"/>
                    <a:pt x="491" y="148"/>
                  </a:cubicBezTo>
                  <a:cubicBezTo>
                    <a:pt x="485" y="125"/>
                    <a:pt x="475" y="104"/>
                    <a:pt x="460" y="88"/>
                  </a:cubicBezTo>
                  <a:cubicBezTo>
                    <a:pt x="445" y="70"/>
                    <a:pt x="429" y="56"/>
                    <a:pt x="410" y="46"/>
                  </a:cubicBezTo>
                  <a:cubicBezTo>
                    <a:pt x="392" y="35"/>
                    <a:pt x="372" y="27"/>
                    <a:pt x="353" y="20"/>
                  </a:cubicBezTo>
                  <a:cubicBezTo>
                    <a:pt x="313" y="7"/>
                    <a:pt x="272" y="1"/>
                    <a:pt x="232" y="0"/>
                  </a:cubicBezTo>
                  <a:close/>
                </a:path>
              </a:pathLst>
            </a:custGeom>
            <a:solidFill>
              <a:srgbClr val="A560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2" name="Google Shape;2462;p45"/>
            <p:cNvSpPr/>
            <p:nvPr/>
          </p:nvSpPr>
          <p:spPr>
            <a:xfrm>
              <a:off x="2217266" y="2394785"/>
              <a:ext cx="116274" cy="35406"/>
            </a:xfrm>
            <a:custGeom>
              <a:avLst/>
              <a:gdLst/>
              <a:ahLst/>
              <a:cxnLst/>
              <a:rect l="l" t="t" r="r" b="b"/>
              <a:pathLst>
                <a:path w="1133" h="345" extrusionOk="0">
                  <a:moveTo>
                    <a:pt x="660" y="0"/>
                  </a:moveTo>
                  <a:cubicBezTo>
                    <a:pt x="616" y="0"/>
                    <a:pt x="571" y="4"/>
                    <a:pt x="528" y="12"/>
                  </a:cubicBezTo>
                  <a:cubicBezTo>
                    <a:pt x="422" y="32"/>
                    <a:pt x="321" y="75"/>
                    <a:pt x="232" y="134"/>
                  </a:cubicBezTo>
                  <a:cubicBezTo>
                    <a:pt x="143" y="191"/>
                    <a:pt x="65" y="263"/>
                    <a:pt x="0" y="345"/>
                  </a:cubicBezTo>
                  <a:cubicBezTo>
                    <a:pt x="87" y="286"/>
                    <a:pt x="171" y="230"/>
                    <a:pt x="261" y="184"/>
                  </a:cubicBezTo>
                  <a:cubicBezTo>
                    <a:pt x="351" y="139"/>
                    <a:pt x="445" y="105"/>
                    <a:pt x="541" y="86"/>
                  </a:cubicBezTo>
                  <a:cubicBezTo>
                    <a:pt x="594" y="77"/>
                    <a:pt x="647" y="72"/>
                    <a:pt x="700" y="72"/>
                  </a:cubicBezTo>
                  <a:cubicBezTo>
                    <a:pt x="746" y="72"/>
                    <a:pt x="791" y="75"/>
                    <a:pt x="837" y="82"/>
                  </a:cubicBezTo>
                  <a:cubicBezTo>
                    <a:pt x="936" y="96"/>
                    <a:pt x="1033" y="126"/>
                    <a:pt x="1133" y="158"/>
                  </a:cubicBezTo>
                  <a:cubicBezTo>
                    <a:pt x="1048" y="98"/>
                    <a:pt x="952" y="51"/>
                    <a:pt x="848" y="24"/>
                  </a:cubicBezTo>
                  <a:cubicBezTo>
                    <a:pt x="787" y="8"/>
                    <a:pt x="724" y="0"/>
                    <a:pt x="660" y="0"/>
                  </a:cubicBezTo>
                  <a:close/>
                </a:path>
              </a:pathLst>
            </a:custGeom>
            <a:solidFill>
              <a:srgbClr val="A560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3" name="Google Shape;2463;p45"/>
            <p:cNvSpPr/>
            <p:nvPr/>
          </p:nvSpPr>
          <p:spPr>
            <a:xfrm>
              <a:off x="2311989" y="2159260"/>
              <a:ext cx="132489" cy="103756"/>
            </a:xfrm>
            <a:custGeom>
              <a:avLst/>
              <a:gdLst/>
              <a:ahLst/>
              <a:cxnLst/>
              <a:rect l="l" t="t" r="r" b="b"/>
              <a:pathLst>
                <a:path w="1291" h="1011" extrusionOk="0">
                  <a:moveTo>
                    <a:pt x="645" y="956"/>
                  </a:moveTo>
                  <a:cubicBezTo>
                    <a:pt x="1291" y="1011"/>
                    <a:pt x="1137" y="231"/>
                    <a:pt x="1137" y="231"/>
                  </a:cubicBezTo>
                  <a:lnTo>
                    <a:pt x="1137" y="231"/>
                  </a:lnTo>
                  <a:cubicBezTo>
                    <a:pt x="1137" y="231"/>
                    <a:pt x="454" y="31"/>
                    <a:pt x="159" y="0"/>
                  </a:cubicBezTo>
                  <a:lnTo>
                    <a:pt x="159" y="0"/>
                  </a:lnTo>
                  <a:cubicBezTo>
                    <a:pt x="128" y="230"/>
                    <a:pt x="0" y="903"/>
                    <a:pt x="645" y="956"/>
                  </a:cubicBezTo>
                  <a:close/>
                </a:path>
              </a:pathLst>
            </a:custGeom>
            <a:solidFill>
              <a:srgbClr val="DA9C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4" name="Google Shape;2464;p45"/>
            <p:cNvSpPr/>
            <p:nvPr/>
          </p:nvSpPr>
          <p:spPr>
            <a:xfrm>
              <a:off x="2345753" y="2241668"/>
              <a:ext cx="30582" cy="12726"/>
            </a:xfrm>
            <a:custGeom>
              <a:avLst/>
              <a:gdLst/>
              <a:ahLst/>
              <a:cxnLst/>
              <a:rect l="l" t="t" r="r" b="b"/>
              <a:pathLst>
                <a:path w="298" h="124" fill="none" extrusionOk="0">
                  <a:moveTo>
                    <a:pt x="294" y="1"/>
                  </a:moveTo>
                  <a:cubicBezTo>
                    <a:pt x="297" y="63"/>
                    <a:pt x="234" y="116"/>
                    <a:pt x="153" y="120"/>
                  </a:cubicBezTo>
                  <a:cubicBezTo>
                    <a:pt x="72" y="124"/>
                    <a:pt x="3" y="77"/>
                    <a:pt x="0" y="15"/>
                  </a:cubicBezTo>
                </a:path>
              </a:pathLst>
            </a:custGeom>
            <a:noFill/>
            <a:ln w="1100" cap="rnd" cmpd="sng">
              <a:solidFill>
                <a:srgbClr val="643619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5" name="Google Shape;2465;p45"/>
            <p:cNvSpPr/>
            <p:nvPr/>
          </p:nvSpPr>
          <p:spPr>
            <a:xfrm>
              <a:off x="2314452" y="2158439"/>
              <a:ext cx="132797" cy="23604"/>
            </a:xfrm>
            <a:custGeom>
              <a:avLst/>
              <a:gdLst/>
              <a:ahLst/>
              <a:cxnLst/>
              <a:rect l="l" t="t" r="r" b="b"/>
              <a:pathLst>
                <a:path w="1294" h="230" extrusionOk="0">
                  <a:moveTo>
                    <a:pt x="138" y="0"/>
                  </a:moveTo>
                  <a:cubicBezTo>
                    <a:pt x="0" y="0"/>
                    <a:pt x="660" y="197"/>
                    <a:pt x="1006" y="226"/>
                  </a:cubicBezTo>
                  <a:cubicBezTo>
                    <a:pt x="1042" y="229"/>
                    <a:pt x="1069" y="230"/>
                    <a:pt x="1090" y="230"/>
                  </a:cubicBezTo>
                  <a:cubicBezTo>
                    <a:pt x="1293" y="230"/>
                    <a:pt x="779" y="96"/>
                    <a:pt x="229" y="10"/>
                  </a:cubicBezTo>
                  <a:cubicBezTo>
                    <a:pt x="185" y="3"/>
                    <a:pt x="155" y="0"/>
                    <a:pt x="138" y="0"/>
                  </a:cubicBezTo>
                  <a:close/>
                </a:path>
              </a:pathLst>
            </a:custGeom>
            <a:solidFill>
              <a:srgbClr val="994D1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6" name="Google Shape;2466;p45"/>
            <p:cNvSpPr/>
            <p:nvPr/>
          </p:nvSpPr>
          <p:spPr>
            <a:xfrm>
              <a:off x="2110639" y="2159260"/>
              <a:ext cx="132489" cy="103756"/>
            </a:xfrm>
            <a:custGeom>
              <a:avLst/>
              <a:gdLst/>
              <a:ahLst/>
              <a:cxnLst/>
              <a:rect l="l" t="t" r="r" b="b"/>
              <a:pathLst>
                <a:path w="1291" h="1011" extrusionOk="0">
                  <a:moveTo>
                    <a:pt x="154" y="231"/>
                  </a:moveTo>
                  <a:cubicBezTo>
                    <a:pt x="154" y="231"/>
                    <a:pt x="0" y="1011"/>
                    <a:pt x="645" y="956"/>
                  </a:cubicBezTo>
                  <a:lnTo>
                    <a:pt x="645" y="956"/>
                  </a:lnTo>
                  <a:cubicBezTo>
                    <a:pt x="1291" y="903"/>
                    <a:pt x="1162" y="230"/>
                    <a:pt x="1132" y="0"/>
                  </a:cubicBezTo>
                  <a:lnTo>
                    <a:pt x="1132" y="0"/>
                  </a:lnTo>
                  <a:cubicBezTo>
                    <a:pt x="837" y="31"/>
                    <a:pt x="154" y="231"/>
                    <a:pt x="154" y="231"/>
                  </a:cubicBezTo>
                </a:path>
              </a:pathLst>
            </a:custGeom>
            <a:solidFill>
              <a:srgbClr val="DA9C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7" name="Google Shape;2467;p45"/>
            <p:cNvSpPr/>
            <p:nvPr/>
          </p:nvSpPr>
          <p:spPr>
            <a:xfrm>
              <a:off x="2177037" y="2241668"/>
              <a:ext cx="30480" cy="12726"/>
            </a:xfrm>
            <a:custGeom>
              <a:avLst/>
              <a:gdLst/>
              <a:ahLst/>
              <a:cxnLst/>
              <a:rect l="l" t="t" r="r" b="b"/>
              <a:pathLst>
                <a:path w="297" h="124" fill="none" extrusionOk="0">
                  <a:moveTo>
                    <a:pt x="294" y="1"/>
                  </a:moveTo>
                  <a:cubicBezTo>
                    <a:pt x="297" y="63"/>
                    <a:pt x="233" y="116"/>
                    <a:pt x="152" y="120"/>
                  </a:cubicBezTo>
                  <a:cubicBezTo>
                    <a:pt x="71" y="124"/>
                    <a:pt x="3" y="77"/>
                    <a:pt x="0" y="15"/>
                  </a:cubicBezTo>
                </a:path>
              </a:pathLst>
            </a:custGeom>
            <a:noFill/>
            <a:ln w="1100" cap="rnd" cmpd="sng">
              <a:solidFill>
                <a:srgbClr val="643619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8" name="Google Shape;2468;p45"/>
            <p:cNvSpPr/>
            <p:nvPr/>
          </p:nvSpPr>
          <p:spPr>
            <a:xfrm>
              <a:off x="2107868" y="2158439"/>
              <a:ext cx="132694" cy="23604"/>
            </a:xfrm>
            <a:custGeom>
              <a:avLst/>
              <a:gdLst/>
              <a:ahLst/>
              <a:cxnLst/>
              <a:rect l="l" t="t" r="r" b="b"/>
              <a:pathLst>
                <a:path w="1293" h="230" extrusionOk="0">
                  <a:moveTo>
                    <a:pt x="1156" y="0"/>
                  </a:moveTo>
                  <a:cubicBezTo>
                    <a:pt x="1138" y="0"/>
                    <a:pt x="1109" y="3"/>
                    <a:pt x="1064" y="10"/>
                  </a:cubicBezTo>
                  <a:cubicBezTo>
                    <a:pt x="515" y="96"/>
                    <a:pt x="0" y="230"/>
                    <a:pt x="204" y="230"/>
                  </a:cubicBezTo>
                  <a:cubicBezTo>
                    <a:pt x="224" y="230"/>
                    <a:pt x="252" y="229"/>
                    <a:pt x="287" y="226"/>
                  </a:cubicBezTo>
                  <a:cubicBezTo>
                    <a:pt x="633" y="197"/>
                    <a:pt x="1292" y="0"/>
                    <a:pt x="1156" y="0"/>
                  </a:cubicBezTo>
                  <a:close/>
                </a:path>
              </a:pathLst>
            </a:custGeom>
            <a:solidFill>
              <a:srgbClr val="994D1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9" name="Google Shape;2469;p45"/>
            <p:cNvSpPr/>
            <p:nvPr/>
          </p:nvSpPr>
          <p:spPr>
            <a:xfrm>
              <a:off x="2094629" y="2265785"/>
              <a:ext cx="59215" cy="18576"/>
            </a:xfrm>
            <a:custGeom>
              <a:avLst/>
              <a:gdLst/>
              <a:ahLst/>
              <a:cxnLst/>
              <a:rect l="l" t="t" r="r" b="b"/>
              <a:pathLst>
                <a:path w="577" h="181" extrusionOk="0">
                  <a:moveTo>
                    <a:pt x="288" y="1"/>
                  </a:moveTo>
                  <a:cubicBezTo>
                    <a:pt x="129" y="1"/>
                    <a:pt x="1" y="41"/>
                    <a:pt x="1" y="91"/>
                  </a:cubicBezTo>
                  <a:cubicBezTo>
                    <a:pt x="1" y="140"/>
                    <a:pt x="129" y="180"/>
                    <a:pt x="288" y="180"/>
                  </a:cubicBezTo>
                  <a:cubicBezTo>
                    <a:pt x="447" y="180"/>
                    <a:pt x="576" y="140"/>
                    <a:pt x="576" y="91"/>
                  </a:cubicBezTo>
                  <a:cubicBezTo>
                    <a:pt x="576" y="41"/>
                    <a:pt x="447" y="1"/>
                    <a:pt x="288" y="1"/>
                  </a:cubicBezTo>
                  <a:close/>
                </a:path>
              </a:pathLst>
            </a:custGeom>
            <a:solidFill>
              <a:srgbClr val="F4A2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0" name="Google Shape;2470;p45"/>
            <p:cNvSpPr/>
            <p:nvPr/>
          </p:nvSpPr>
          <p:spPr>
            <a:xfrm>
              <a:off x="2405891" y="2265785"/>
              <a:ext cx="59215" cy="18576"/>
            </a:xfrm>
            <a:custGeom>
              <a:avLst/>
              <a:gdLst/>
              <a:ahLst/>
              <a:cxnLst/>
              <a:rect l="l" t="t" r="r" b="b"/>
              <a:pathLst>
                <a:path w="577" h="181" extrusionOk="0">
                  <a:moveTo>
                    <a:pt x="288" y="1"/>
                  </a:moveTo>
                  <a:cubicBezTo>
                    <a:pt x="129" y="1"/>
                    <a:pt x="1" y="41"/>
                    <a:pt x="1" y="91"/>
                  </a:cubicBezTo>
                  <a:cubicBezTo>
                    <a:pt x="1" y="140"/>
                    <a:pt x="129" y="180"/>
                    <a:pt x="288" y="180"/>
                  </a:cubicBezTo>
                  <a:cubicBezTo>
                    <a:pt x="447" y="180"/>
                    <a:pt x="576" y="140"/>
                    <a:pt x="576" y="91"/>
                  </a:cubicBezTo>
                  <a:cubicBezTo>
                    <a:pt x="576" y="41"/>
                    <a:pt x="447" y="1"/>
                    <a:pt x="288" y="1"/>
                  </a:cubicBezTo>
                  <a:close/>
                </a:path>
              </a:pathLst>
            </a:custGeom>
            <a:solidFill>
              <a:srgbClr val="F4A2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1" name="Google Shape;2471;p45"/>
            <p:cNvSpPr/>
            <p:nvPr/>
          </p:nvSpPr>
          <p:spPr>
            <a:xfrm>
              <a:off x="2220345" y="3434377"/>
              <a:ext cx="475051" cy="770835"/>
            </a:xfrm>
            <a:custGeom>
              <a:avLst/>
              <a:gdLst/>
              <a:ahLst/>
              <a:cxnLst/>
              <a:rect l="l" t="t" r="r" b="b"/>
              <a:pathLst>
                <a:path w="4629" h="7511" extrusionOk="0">
                  <a:moveTo>
                    <a:pt x="3032" y="0"/>
                  </a:moveTo>
                  <a:cubicBezTo>
                    <a:pt x="2068" y="0"/>
                    <a:pt x="821" y="1008"/>
                    <a:pt x="569" y="2707"/>
                  </a:cubicBezTo>
                  <a:cubicBezTo>
                    <a:pt x="303" y="4498"/>
                    <a:pt x="1" y="7148"/>
                    <a:pt x="1137" y="7452"/>
                  </a:cubicBezTo>
                  <a:cubicBezTo>
                    <a:pt x="1281" y="7491"/>
                    <a:pt x="1417" y="7510"/>
                    <a:pt x="1546" y="7510"/>
                  </a:cubicBezTo>
                  <a:cubicBezTo>
                    <a:pt x="2328" y="7510"/>
                    <a:pt x="2865" y="6801"/>
                    <a:pt x="3506" y="5366"/>
                  </a:cubicBezTo>
                  <a:cubicBezTo>
                    <a:pt x="4310" y="3568"/>
                    <a:pt x="4628" y="1638"/>
                    <a:pt x="3995" y="541"/>
                  </a:cubicBezTo>
                  <a:cubicBezTo>
                    <a:pt x="3783" y="173"/>
                    <a:pt x="3432" y="0"/>
                    <a:pt x="30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2" name="Google Shape;2472;p45"/>
            <p:cNvSpPr/>
            <p:nvPr/>
          </p:nvSpPr>
          <p:spPr>
            <a:xfrm>
              <a:off x="2566191" y="3632751"/>
              <a:ext cx="200016" cy="275042"/>
            </a:xfrm>
            <a:custGeom>
              <a:avLst/>
              <a:gdLst/>
              <a:ahLst/>
              <a:cxnLst/>
              <a:rect l="l" t="t" r="r" b="b"/>
              <a:pathLst>
                <a:path w="1949" h="2680" extrusionOk="0">
                  <a:moveTo>
                    <a:pt x="891" y="0"/>
                  </a:moveTo>
                  <a:cubicBezTo>
                    <a:pt x="891" y="0"/>
                    <a:pt x="93" y="1504"/>
                    <a:pt x="335" y="2283"/>
                  </a:cubicBezTo>
                  <a:cubicBezTo>
                    <a:pt x="0" y="2473"/>
                    <a:pt x="180" y="2680"/>
                    <a:pt x="538" y="2680"/>
                  </a:cubicBezTo>
                  <a:cubicBezTo>
                    <a:pt x="737" y="2680"/>
                    <a:pt x="991" y="2616"/>
                    <a:pt x="1243" y="2450"/>
                  </a:cubicBezTo>
                  <a:cubicBezTo>
                    <a:pt x="1949" y="1986"/>
                    <a:pt x="1262" y="594"/>
                    <a:pt x="8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3" name="Google Shape;2473;p45"/>
            <p:cNvSpPr/>
            <p:nvPr/>
          </p:nvSpPr>
          <p:spPr>
            <a:xfrm>
              <a:off x="2335490" y="3447410"/>
              <a:ext cx="359906" cy="757801"/>
            </a:xfrm>
            <a:custGeom>
              <a:avLst/>
              <a:gdLst/>
              <a:ahLst/>
              <a:cxnLst/>
              <a:rect l="l" t="t" r="r" b="b"/>
              <a:pathLst>
                <a:path w="3507" h="7384" extrusionOk="0">
                  <a:moveTo>
                    <a:pt x="2451" y="1"/>
                  </a:moveTo>
                  <a:lnTo>
                    <a:pt x="2451" y="1"/>
                  </a:lnTo>
                  <a:cubicBezTo>
                    <a:pt x="2455" y="1561"/>
                    <a:pt x="1701" y="6478"/>
                    <a:pt x="1" y="7321"/>
                  </a:cubicBezTo>
                  <a:cubicBezTo>
                    <a:pt x="6" y="7322"/>
                    <a:pt x="10" y="7324"/>
                    <a:pt x="15" y="7325"/>
                  </a:cubicBezTo>
                  <a:cubicBezTo>
                    <a:pt x="159" y="7364"/>
                    <a:pt x="295" y="7383"/>
                    <a:pt x="424" y="7383"/>
                  </a:cubicBezTo>
                  <a:cubicBezTo>
                    <a:pt x="1206" y="7383"/>
                    <a:pt x="1743" y="6674"/>
                    <a:pt x="2384" y="5239"/>
                  </a:cubicBezTo>
                  <a:cubicBezTo>
                    <a:pt x="3188" y="3441"/>
                    <a:pt x="3506" y="1511"/>
                    <a:pt x="2873" y="414"/>
                  </a:cubicBezTo>
                  <a:cubicBezTo>
                    <a:pt x="2765" y="226"/>
                    <a:pt x="2620" y="90"/>
                    <a:pt x="2451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4" name="Google Shape;2474;p45"/>
            <p:cNvSpPr/>
            <p:nvPr/>
          </p:nvSpPr>
          <p:spPr>
            <a:xfrm>
              <a:off x="1838477" y="2405253"/>
              <a:ext cx="403727" cy="725884"/>
            </a:xfrm>
            <a:custGeom>
              <a:avLst/>
              <a:gdLst/>
              <a:ahLst/>
              <a:cxnLst/>
              <a:rect l="l" t="t" r="r" b="b"/>
              <a:pathLst>
                <a:path w="3934" h="7073" extrusionOk="0">
                  <a:moveTo>
                    <a:pt x="3257" y="0"/>
                  </a:moveTo>
                  <a:cubicBezTo>
                    <a:pt x="2945" y="0"/>
                    <a:pt x="2608" y="234"/>
                    <a:pt x="2518" y="774"/>
                  </a:cubicBezTo>
                  <a:cubicBezTo>
                    <a:pt x="2297" y="2099"/>
                    <a:pt x="288" y="4158"/>
                    <a:pt x="54" y="6262"/>
                  </a:cubicBezTo>
                  <a:cubicBezTo>
                    <a:pt x="1" y="6744"/>
                    <a:pt x="396" y="7072"/>
                    <a:pt x="818" y="7072"/>
                  </a:cubicBezTo>
                  <a:cubicBezTo>
                    <a:pt x="1167" y="7072"/>
                    <a:pt x="1533" y="6847"/>
                    <a:pt x="1679" y="6299"/>
                  </a:cubicBezTo>
                  <a:cubicBezTo>
                    <a:pt x="1914" y="5410"/>
                    <a:pt x="3620" y="1735"/>
                    <a:pt x="3825" y="800"/>
                  </a:cubicBezTo>
                  <a:cubicBezTo>
                    <a:pt x="3934" y="302"/>
                    <a:pt x="3611" y="0"/>
                    <a:pt x="3257" y="0"/>
                  </a:cubicBezTo>
                  <a:close/>
                </a:path>
              </a:pathLst>
            </a:custGeom>
            <a:solidFill>
              <a:srgbClr val="F9C8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5" name="Google Shape;2475;p45"/>
            <p:cNvSpPr/>
            <p:nvPr/>
          </p:nvSpPr>
          <p:spPr>
            <a:xfrm>
              <a:off x="2042804" y="2116466"/>
              <a:ext cx="222491" cy="433088"/>
            </a:xfrm>
            <a:custGeom>
              <a:avLst/>
              <a:gdLst/>
              <a:ahLst/>
              <a:cxnLst/>
              <a:rect l="l" t="t" r="r" b="b"/>
              <a:pathLst>
                <a:path w="2168" h="4220" extrusionOk="0">
                  <a:moveTo>
                    <a:pt x="1283" y="1"/>
                  </a:moveTo>
                  <a:cubicBezTo>
                    <a:pt x="1185" y="1"/>
                    <a:pt x="1122" y="84"/>
                    <a:pt x="1113" y="216"/>
                  </a:cubicBezTo>
                  <a:cubicBezTo>
                    <a:pt x="1062" y="975"/>
                    <a:pt x="1013" y="1835"/>
                    <a:pt x="1013" y="1835"/>
                  </a:cubicBezTo>
                  <a:cubicBezTo>
                    <a:pt x="1006" y="1447"/>
                    <a:pt x="989" y="940"/>
                    <a:pt x="986" y="531"/>
                  </a:cubicBezTo>
                  <a:cubicBezTo>
                    <a:pt x="984" y="327"/>
                    <a:pt x="952" y="167"/>
                    <a:pt x="817" y="167"/>
                  </a:cubicBezTo>
                  <a:cubicBezTo>
                    <a:pt x="813" y="167"/>
                    <a:pt x="808" y="167"/>
                    <a:pt x="803" y="168"/>
                  </a:cubicBezTo>
                  <a:cubicBezTo>
                    <a:pt x="705" y="176"/>
                    <a:pt x="630" y="278"/>
                    <a:pt x="624" y="479"/>
                  </a:cubicBezTo>
                  <a:cubicBezTo>
                    <a:pt x="609" y="1057"/>
                    <a:pt x="575" y="2045"/>
                    <a:pt x="575" y="2045"/>
                  </a:cubicBezTo>
                  <a:cubicBezTo>
                    <a:pt x="541" y="1817"/>
                    <a:pt x="442" y="1580"/>
                    <a:pt x="286" y="1502"/>
                  </a:cubicBezTo>
                  <a:cubicBezTo>
                    <a:pt x="247" y="1483"/>
                    <a:pt x="213" y="1475"/>
                    <a:pt x="183" y="1475"/>
                  </a:cubicBezTo>
                  <a:cubicBezTo>
                    <a:pt x="51" y="1475"/>
                    <a:pt x="1" y="1633"/>
                    <a:pt x="46" y="1714"/>
                  </a:cubicBezTo>
                  <a:cubicBezTo>
                    <a:pt x="125" y="1858"/>
                    <a:pt x="191" y="2079"/>
                    <a:pt x="206" y="2362"/>
                  </a:cubicBezTo>
                  <a:cubicBezTo>
                    <a:pt x="216" y="2554"/>
                    <a:pt x="247" y="2977"/>
                    <a:pt x="357" y="3256"/>
                  </a:cubicBezTo>
                  <a:cubicBezTo>
                    <a:pt x="512" y="3647"/>
                    <a:pt x="503" y="3694"/>
                    <a:pt x="440" y="4018"/>
                  </a:cubicBezTo>
                  <a:cubicBezTo>
                    <a:pt x="411" y="4170"/>
                    <a:pt x="875" y="4220"/>
                    <a:pt x="1223" y="4220"/>
                  </a:cubicBezTo>
                  <a:cubicBezTo>
                    <a:pt x="1416" y="4220"/>
                    <a:pt x="1574" y="4204"/>
                    <a:pt x="1591" y="4182"/>
                  </a:cubicBezTo>
                  <a:cubicBezTo>
                    <a:pt x="1731" y="4003"/>
                    <a:pt x="1911" y="3569"/>
                    <a:pt x="1963" y="3172"/>
                  </a:cubicBezTo>
                  <a:cubicBezTo>
                    <a:pt x="1963" y="3172"/>
                    <a:pt x="2149" y="1260"/>
                    <a:pt x="2164" y="814"/>
                  </a:cubicBezTo>
                  <a:cubicBezTo>
                    <a:pt x="2168" y="671"/>
                    <a:pt x="2097" y="629"/>
                    <a:pt x="2027" y="629"/>
                  </a:cubicBezTo>
                  <a:cubicBezTo>
                    <a:pt x="2022" y="629"/>
                    <a:pt x="2017" y="629"/>
                    <a:pt x="2012" y="630"/>
                  </a:cubicBezTo>
                  <a:cubicBezTo>
                    <a:pt x="1939" y="636"/>
                    <a:pt x="1901" y="699"/>
                    <a:pt x="1888" y="839"/>
                  </a:cubicBezTo>
                  <a:cubicBezTo>
                    <a:pt x="1859" y="1153"/>
                    <a:pt x="1795" y="1682"/>
                    <a:pt x="1751" y="1905"/>
                  </a:cubicBezTo>
                  <a:cubicBezTo>
                    <a:pt x="1751" y="1905"/>
                    <a:pt x="1845" y="879"/>
                    <a:pt x="1859" y="312"/>
                  </a:cubicBezTo>
                  <a:cubicBezTo>
                    <a:pt x="1863" y="153"/>
                    <a:pt x="1791" y="111"/>
                    <a:pt x="1713" y="110"/>
                  </a:cubicBezTo>
                  <a:cubicBezTo>
                    <a:pt x="1713" y="110"/>
                    <a:pt x="1712" y="110"/>
                    <a:pt x="1712" y="110"/>
                  </a:cubicBezTo>
                  <a:cubicBezTo>
                    <a:pt x="1609" y="110"/>
                    <a:pt x="1567" y="229"/>
                    <a:pt x="1561" y="305"/>
                  </a:cubicBezTo>
                  <a:cubicBezTo>
                    <a:pt x="1508" y="896"/>
                    <a:pt x="1385" y="1838"/>
                    <a:pt x="1385" y="1838"/>
                  </a:cubicBezTo>
                  <a:cubicBezTo>
                    <a:pt x="1395" y="1528"/>
                    <a:pt x="1435" y="576"/>
                    <a:pt x="1449" y="242"/>
                  </a:cubicBezTo>
                  <a:cubicBezTo>
                    <a:pt x="1454" y="125"/>
                    <a:pt x="1400" y="8"/>
                    <a:pt x="1295" y="1"/>
                  </a:cubicBezTo>
                  <a:cubicBezTo>
                    <a:pt x="1291" y="1"/>
                    <a:pt x="1287" y="1"/>
                    <a:pt x="1283" y="1"/>
                  </a:cubicBezTo>
                  <a:close/>
                </a:path>
              </a:pathLst>
            </a:custGeom>
            <a:solidFill>
              <a:srgbClr val="F9C8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6" name="Google Shape;2476;p45"/>
            <p:cNvSpPr/>
            <p:nvPr/>
          </p:nvSpPr>
          <p:spPr>
            <a:xfrm>
              <a:off x="2289617" y="2116466"/>
              <a:ext cx="222594" cy="433088"/>
            </a:xfrm>
            <a:custGeom>
              <a:avLst/>
              <a:gdLst/>
              <a:ahLst/>
              <a:cxnLst/>
              <a:rect l="l" t="t" r="r" b="b"/>
              <a:pathLst>
                <a:path w="2169" h="4220" extrusionOk="0">
                  <a:moveTo>
                    <a:pt x="887" y="1"/>
                  </a:moveTo>
                  <a:cubicBezTo>
                    <a:pt x="883" y="1"/>
                    <a:pt x="879" y="1"/>
                    <a:pt x="875" y="1"/>
                  </a:cubicBezTo>
                  <a:cubicBezTo>
                    <a:pt x="769" y="8"/>
                    <a:pt x="716" y="125"/>
                    <a:pt x="721" y="242"/>
                  </a:cubicBezTo>
                  <a:cubicBezTo>
                    <a:pt x="735" y="576"/>
                    <a:pt x="774" y="1528"/>
                    <a:pt x="784" y="1838"/>
                  </a:cubicBezTo>
                  <a:cubicBezTo>
                    <a:pt x="784" y="1838"/>
                    <a:pt x="661" y="896"/>
                    <a:pt x="608" y="305"/>
                  </a:cubicBezTo>
                  <a:cubicBezTo>
                    <a:pt x="601" y="229"/>
                    <a:pt x="561" y="110"/>
                    <a:pt x="458" y="110"/>
                  </a:cubicBezTo>
                  <a:cubicBezTo>
                    <a:pt x="457" y="110"/>
                    <a:pt x="457" y="110"/>
                    <a:pt x="456" y="110"/>
                  </a:cubicBezTo>
                  <a:cubicBezTo>
                    <a:pt x="379" y="111"/>
                    <a:pt x="307" y="153"/>
                    <a:pt x="311" y="312"/>
                  </a:cubicBezTo>
                  <a:cubicBezTo>
                    <a:pt x="325" y="879"/>
                    <a:pt x="418" y="1905"/>
                    <a:pt x="418" y="1905"/>
                  </a:cubicBezTo>
                  <a:cubicBezTo>
                    <a:pt x="374" y="1682"/>
                    <a:pt x="311" y="1153"/>
                    <a:pt x="282" y="839"/>
                  </a:cubicBezTo>
                  <a:cubicBezTo>
                    <a:pt x="269" y="699"/>
                    <a:pt x="231" y="636"/>
                    <a:pt x="157" y="630"/>
                  </a:cubicBezTo>
                  <a:cubicBezTo>
                    <a:pt x="152" y="629"/>
                    <a:pt x="147" y="629"/>
                    <a:pt x="142" y="629"/>
                  </a:cubicBezTo>
                  <a:cubicBezTo>
                    <a:pt x="73" y="629"/>
                    <a:pt x="1" y="671"/>
                    <a:pt x="6" y="814"/>
                  </a:cubicBezTo>
                  <a:cubicBezTo>
                    <a:pt x="21" y="1260"/>
                    <a:pt x="207" y="3172"/>
                    <a:pt x="207" y="3172"/>
                  </a:cubicBezTo>
                  <a:cubicBezTo>
                    <a:pt x="258" y="3569"/>
                    <a:pt x="439" y="4003"/>
                    <a:pt x="579" y="4182"/>
                  </a:cubicBezTo>
                  <a:cubicBezTo>
                    <a:pt x="595" y="4204"/>
                    <a:pt x="753" y="4220"/>
                    <a:pt x="946" y="4220"/>
                  </a:cubicBezTo>
                  <a:cubicBezTo>
                    <a:pt x="1294" y="4220"/>
                    <a:pt x="1758" y="4170"/>
                    <a:pt x="1729" y="4018"/>
                  </a:cubicBezTo>
                  <a:cubicBezTo>
                    <a:pt x="1666" y="3694"/>
                    <a:pt x="1658" y="3647"/>
                    <a:pt x="1812" y="3256"/>
                  </a:cubicBezTo>
                  <a:cubicBezTo>
                    <a:pt x="1922" y="2977"/>
                    <a:pt x="1954" y="2554"/>
                    <a:pt x="1963" y="2362"/>
                  </a:cubicBezTo>
                  <a:cubicBezTo>
                    <a:pt x="1977" y="2079"/>
                    <a:pt x="2045" y="1858"/>
                    <a:pt x="2124" y="1714"/>
                  </a:cubicBezTo>
                  <a:cubicBezTo>
                    <a:pt x="2169" y="1633"/>
                    <a:pt x="2119" y="1475"/>
                    <a:pt x="1986" y="1475"/>
                  </a:cubicBezTo>
                  <a:cubicBezTo>
                    <a:pt x="1956" y="1475"/>
                    <a:pt x="1922" y="1483"/>
                    <a:pt x="1884" y="1502"/>
                  </a:cubicBezTo>
                  <a:cubicBezTo>
                    <a:pt x="1727" y="1580"/>
                    <a:pt x="1629" y="1817"/>
                    <a:pt x="1595" y="2045"/>
                  </a:cubicBezTo>
                  <a:cubicBezTo>
                    <a:pt x="1595" y="2045"/>
                    <a:pt x="1561" y="1057"/>
                    <a:pt x="1545" y="479"/>
                  </a:cubicBezTo>
                  <a:cubicBezTo>
                    <a:pt x="1540" y="278"/>
                    <a:pt x="1465" y="176"/>
                    <a:pt x="1366" y="168"/>
                  </a:cubicBezTo>
                  <a:cubicBezTo>
                    <a:pt x="1361" y="167"/>
                    <a:pt x="1357" y="167"/>
                    <a:pt x="1352" y="167"/>
                  </a:cubicBezTo>
                  <a:cubicBezTo>
                    <a:pt x="1217" y="167"/>
                    <a:pt x="1185" y="327"/>
                    <a:pt x="1184" y="531"/>
                  </a:cubicBezTo>
                  <a:cubicBezTo>
                    <a:pt x="1180" y="940"/>
                    <a:pt x="1164" y="1447"/>
                    <a:pt x="1157" y="1835"/>
                  </a:cubicBezTo>
                  <a:cubicBezTo>
                    <a:pt x="1157" y="1835"/>
                    <a:pt x="1108" y="975"/>
                    <a:pt x="1056" y="216"/>
                  </a:cubicBezTo>
                  <a:cubicBezTo>
                    <a:pt x="1048" y="84"/>
                    <a:pt x="985" y="1"/>
                    <a:pt x="887" y="1"/>
                  </a:cubicBezTo>
                  <a:close/>
                </a:path>
              </a:pathLst>
            </a:custGeom>
            <a:solidFill>
              <a:srgbClr val="F9C8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7" name="Google Shape;2477;p45"/>
            <p:cNvSpPr/>
            <p:nvPr/>
          </p:nvSpPr>
          <p:spPr>
            <a:xfrm>
              <a:off x="2315786" y="2405253"/>
              <a:ext cx="403829" cy="725884"/>
            </a:xfrm>
            <a:custGeom>
              <a:avLst/>
              <a:gdLst/>
              <a:ahLst/>
              <a:cxnLst/>
              <a:rect l="l" t="t" r="r" b="b"/>
              <a:pathLst>
                <a:path w="3935" h="7073" extrusionOk="0">
                  <a:moveTo>
                    <a:pt x="678" y="0"/>
                  </a:moveTo>
                  <a:cubicBezTo>
                    <a:pt x="323" y="0"/>
                    <a:pt x="1" y="302"/>
                    <a:pt x="110" y="800"/>
                  </a:cubicBezTo>
                  <a:cubicBezTo>
                    <a:pt x="315" y="1735"/>
                    <a:pt x="2020" y="5410"/>
                    <a:pt x="2256" y="6299"/>
                  </a:cubicBezTo>
                  <a:cubicBezTo>
                    <a:pt x="2401" y="6847"/>
                    <a:pt x="2768" y="7072"/>
                    <a:pt x="3117" y="7072"/>
                  </a:cubicBezTo>
                  <a:cubicBezTo>
                    <a:pt x="3539" y="7072"/>
                    <a:pt x="3934" y="6744"/>
                    <a:pt x="3881" y="6262"/>
                  </a:cubicBezTo>
                  <a:cubicBezTo>
                    <a:pt x="3647" y="4158"/>
                    <a:pt x="1638" y="2099"/>
                    <a:pt x="1417" y="774"/>
                  </a:cubicBezTo>
                  <a:cubicBezTo>
                    <a:pt x="1327" y="234"/>
                    <a:pt x="990" y="0"/>
                    <a:pt x="678" y="0"/>
                  </a:cubicBezTo>
                  <a:close/>
                </a:path>
              </a:pathLst>
            </a:custGeom>
            <a:solidFill>
              <a:srgbClr val="F9C8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8" name="Google Shape;2478;p45"/>
            <p:cNvSpPr/>
            <p:nvPr/>
          </p:nvSpPr>
          <p:spPr>
            <a:xfrm>
              <a:off x="2165954" y="3399279"/>
              <a:ext cx="240553" cy="43514"/>
            </a:xfrm>
            <a:custGeom>
              <a:avLst/>
              <a:gdLst/>
              <a:ahLst/>
              <a:cxnLst/>
              <a:rect l="l" t="t" r="r" b="b"/>
              <a:pathLst>
                <a:path w="2344" h="424" extrusionOk="0">
                  <a:moveTo>
                    <a:pt x="2343" y="1"/>
                  </a:moveTo>
                  <a:lnTo>
                    <a:pt x="2343" y="1"/>
                  </a:lnTo>
                  <a:cubicBezTo>
                    <a:pt x="1869" y="158"/>
                    <a:pt x="1368" y="202"/>
                    <a:pt x="952" y="202"/>
                  </a:cubicBezTo>
                  <a:cubicBezTo>
                    <a:pt x="403" y="202"/>
                    <a:pt x="1" y="125"/>
                    <a:pt x="1" y="125"/>
                  </a:cubicBezTo>
                  <a:lnTo>
                    <a:pt x="1" y="125"/>
                  </a:lnTo>
                  <a:cubicBezTo>
                    <a:pt x="305" y="308"/>
                    <a:pt x="730" y="424"/>
                    <a:pt x="1156" y="424"/>
                  </a:cubicBezTo>
                  <a:cubicBezTo>
                    <a:pt x="1594" y="424"/>
                    <a:pt x="2033" y="301"/>
                    <a:pt x="2343" y="1"/>
                  </a:cubicBezTo>
                  <a:close/>
                </a:path>
              </a:pathLst>
            </a:custGeom>
            <a:solidFill>
              <a:srgbClr val="67B1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9" name="Google Shape;2479;p45"/>
            <p:cNvSpPr/>
            <p:nvPr/>
          </p:nvSpPr>
          <p:spPr>
            <a:xfrm>
              <a:off x="2220755" y="3461983"/>
              <a:ext cx="130949" cy="23810"/>
            </a:xfrm>
            <a:custGeom>
              <a:avLst/>
              <a:gdLst/>
              <a:ahLst/>
              <a:cxnLst/>
              <a:rect l="l" t="t" r="r" b="b"/>
              <a:pathLst>
                <a:path w="1276" h="232" extrusionOk="0">
                  <a:moveTo>
                    <a:pt x="1276" y="1"/>
                  </a:moveTo>
                  <a:cubicBezTo>
                    <a:pt x="1017" y="87"/>
                    <a:pt x="744" y="111"/>
                    <a:pt x="517" y="111"/>
                  </a:cubicBezTo>
                  <a:cubicBezTo>
                    <a:pt x="219" y="111"/>
                    <a:pt x="0" y="69"/>
                    <a:pt x="0" y="69"/>
                  </a:cubicBezTo>
                  <a:lnTo>
                    <a:pt x="0" y="69"/>
                  </a:lnTo>
                  <a:cubicBezTo>
                    <a:pt x="166" y="168"/>
                    <a:pt x="397" y="231"/>
                    <a:pt x="629" y="231"/>
                  </a:cubicBezTo>
                  <a:cubicBezTo>
                    <a:pt x="868" y="231"/>
                    <a:pt x="1107" y="164"/>
                    <a:pt x="1276" y="1"/>
                  </a:cubicBezTo>
                  <a:close/>
                </a:path>
              </a:pathLst>
            </a:custGeom>
            <a:solidFill>
              <a:srgbClr val="67B1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0" name="Google Shape;2480;p45"/>
            <p:cNvSpPr/>
            <p:nvPr/>
          </p:nvSpPr>
          <p:spPr>
            <a:xfrm>
              <a:off x="2471058" y="2056225"/>
              <a:ext cx="74403" cy="186269"/>
            </a:xfrm>
            <a:custGeom>
              <a:avLst/>
              <a:gdLst/>
              <a:ahLst/>
              <a:cxnLst/>
              <a:rect l="l" t="t" r="r" b="b"/>
              <a:pathLst>
                <a:path w="725" h="1815" extrusionOk="0">
                  <a:moveTo>
                    <a:pt x="1" y="0"/>
                  </a:moveTo>
                  <a:cubicBezTo>
                    <a:pt x="1" y="0"/>
                    <a:pt x="490" y="969"/>
                    <a:pt x="449" y="1815"/>
                  </a:cubicBezTo>
                  <a:cubicBezTo>
                    <a:pt x="725" y="1499"/>
                    <a:pt x="663" y="255"/>
                    <a:pt x="633" y="214"/>
                  </a:cubicBezTo>
                  <a:cubicBezTo>
                    <a:pt x="602" y="17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12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1" name="Google Shape;2481;p45"/>
            <p:cNvSpPr/>
            <p:nvPr/>
          </p:nvSpPr>
          <p:spPr>
            <a:xfrm>
              <a:off x="2146763" y="2841820"/>
              <a:ext cx="254305" cy="21962"/>
            </a:xfrm>
            <a:custGeom>
              <a:avLst/>
              <a:gdLst/>
              <a:ahLst/>
              <a:cxnLst/>
              <a:rect l="l" t="t" r="r" b="b"/>
              <a:pathLst>
                <a:path w="2478" h="214" extrusionOk="0">
                  <a:moveTo>
                    <a:pt x="1239" y="1"/>
                  </a:moveTo>
                  <a:cubicBezTo>
                    <a:pt x="555" y="1"/>
                    <a:pt x="1" y="48"/>
                    <a:pt x="1" y="107"/>
                  </a:cubicBezTo>
                  <a:cubicBezTo>
                    <a:pt x="1" y="165"/>
                    <a:pt x="555" y="213"/>
                    <a:pt x="1239" y="213"/>
                  </a:cubicBezTo>
                  <a:cubicBezTo>
                    <a:pt x="1923" y="213"/>
                    <a:pt x="2477" y="165"/>
                    <a:pt x="2477" y="107"/>
                  </a:cubicBezTo>
                  <a:cubicBezTo>
                    <a:pt x="2477" y="48"/>
                    <a:pt x="1923" y="1"/>
                    <a:pt x="1239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2" name="Google Shape;2482;p45"/>
            <p:cNvSpPr/>
            <p:nvPr/>
          </p:nvSpPr>
          <p:spPr>
            <a:xfrm>
              <a:off x="2205259" y="2799641"/>
              <a:ext cx="137312" cy="11905"/>
            </a:xfrm>
            <a:custGeom>
              <a:avLst/>
              <a:gdLst/>
              <a:ahLst/>
              <a:cxnLst/>
              <a:rect l="l" t="t" r="r" b="b"/>
              <a:pathLst>
                <a:path w="1338" h="116" extrusionOk="0">
                  <a:moveTo>
                    <a:pt x="669" y="1"/>
                  </a:moveTo>
                  <a:cubicBezTo>
                    <a:pt x="300" y="1"/>
                    <a:pt x="0" y="26"/>
                    <a:pt x="0" y="57"/>
                  </a:cubicBezTo>
                  <a:cubicBezTo>
                    <a:pt x="0" y="90"/>
                    <a:pt x="300" y="115"/>
                    <a:pt x="669" y="115"/>
                  </a:cubicBezTo>
                  <a:cubicBezTo>
                    <a:pt x="1038" y="115"/>
                    <a:pt x="1338" y="90"/>
                    <a:pt x="1338" y="57"/>
                  </a:cubicBezTo>
                  <a:cubicBezTo>
                    <a:pt x="1338" y="26"/>
                    <a:pt x="1038" y="1"/>
                    <a:pt x="669" y="1"/>
                  </a:cubicBezTo>
                  <a:close/>
                </a:path>
              </a:pathLst>
            </a:custGeom>
            <a:solidFill>
              <a:srgbClr val="6146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3" name="Google Shape;2483;p45"/>
            <p:cNvSpPr/>
            <p:nvPr/>
          </p:nvSpPr>
          <p:spPr>
            <a:xfrm>
              <a:off x="2541561" y="1548538"/>
              <a:ext cx="254305" cy="232349"/>
            </a:xfrm>
            <a:custGeom>
              <a:avLst/>
              <a:gdLst/>
              <a:ahLst/>
              <a:cxnLst/>
              <a:rect l="l" t="t" r="r" b="b"/>
              <a:pathLst>
                <a:path w="2478" h="2264" extrusionOk="0">
                  <a:moveTo>
                    <a:pt x="2477" y="1"/>
                  </a:moveTo>
                  <a:lnTo>
                    <a:pt x="2477" y="1"/>
                  </a:lnTo>
                  <a:cubicBezTo>
                    <a:pt x="2426" y="10"/>
                    <a:pt x="2375" y="18"/>
                    <a:pt x="2325" y="29"/>
                  </a:cubicBezTo>
                  <a:cubicBezTo>
                    <a:pt x="2275" y="39"/>
                    <a:pt x="2224" y="48"/>
                    <a:pt x="2173" y="60"/>
                  </a:cubicBezTo>
                  <a:cubicBezTo>
                    <a:pt x="2073" y="82"/>
                    <a:pt x="1972" y="105"/>
                    <a:pt x="1873" y="129"/>
                  </a:cubicBezTo>
                  <a:lnTo>
                    <a:pt x="1850" y="135"/>
                  </a:lnTo>
                  <a:lnTo>
                    <a:pt x="1834" y="165"/>
                  </a:lnTo>
                  <a:cubicBezTo>
                    <a:pt x="1746" y="333"/>
                    <a:pt x="1664" y="504"/>
                    <a:pt x="1584" y="675"/>
                  </a:cubicBezTo>
                  <a:cubicBezTo>
                    <a:pt x="1400" y="728"/>
                    <a:pt x="1217" y="784"/>
                    <a:pt x="1035" y="843"/>
                  </a:cubicBezTo>
                  <a:lnTo>
                    <a:pt x="988" y="858"/>
                  </a:lnTo>
                  <a:lnTo>
                    <a:pt x="969" y="902"/>
                  </a:lnTo>
                  <a:cubicBezTo>
                    <a:pt x="930" y="997"/>
                    <a:pt x="890" y="1091"/>
                    <a:pt x="851" y="1186"/>
                  </a:cubicBezTo>
                  <a:cubicBezTo>
                    <a:pt x="818" y="1268"/>
                    <a:pt x="785" y="1351"/>
                    <a:pt x="753" y="1434"/>
                  </a:cubicBezTo>
                  <a:cubicBezTo>
                    <a:pt x="671" y="1463"/>
                    <a:pt x="589" y="1493"/>
                    <a:pt x="508" y="1525"/>
                  </a:cubicBezTo>
                  <a:lnTo>
                    <a:pt x="365" y="1580"/>
                  </a:lnTo>
                  <a:cubicBezTo>
                    <a:pt x="317" y="1598"/>
                    <a:pt x="270" y="1618"/>
                    <a:pt x="222" y="1637"/>
                  </a:cubicBezTo>
                  <a:lnTo>
                    <a:pt x="191" y="1650"/>
                  </a:lnTo>
                  <a:lnTo>
                    <a:pt x="182" y="1673"/>
                  </a:lnTo>
                  <a:cubicBezTo>
                    <a:pt x="149" y="1770"/>
                    <a:pt x="117" y="1868"/>
                    <a:pt x="86" y="1966"/>
                  </a:cubicBezTo>
                  <a:cubicBezTo>
                    <a:pt x="71" y="2015"/>
                    <a:pt x="57" y="2065"/>
                    <a:pt x="42" y="2114"/>
                  </a:cubicBezTo>
                  <a:cubicBezTo>
                    <a:pt x="27" y="2164"/>
                    <a:pt x="14" y="2214"/>
                    <a:pt x="1" y="2263"/>
                  </a:cubicBezTo>
                  <a:cubicBezTo>
                    <a:pt x="28" y="2220"/>
                    <a:pt x="54" y="2175"/>
                    <a:pt x="79" y="2131"/>
                  </a:cubicBezTo>
                  <a:cubicBezTo>
                    <a:pt x="105" y="2085"/>
                    <a:pt x="132" y="2041"/>
                    <a:pt x="155" y="1995"/>
                  </a:cubicBezTo>
                  <a:cubicBezTo>
                    <a:pt x="200" y="1916"/>
                    <a:pt x="243" y="1835"/>
                    <a:pt x="285" y="1753"/>
                  </a:cubicBezTo>
                  <a:cubicBezTo>
                    <a:pt x="327" y="1743"/>
                    <a:pt x="369" y="1733"/>
                    <a:pt x="411" y="1722"/>
                  </a:cubicBezTo>
                  <a:lnTo>
                    <a:pt x="560" y="1684"/>
                  </a:lnTo>
                  <a:cubicBezTo>
                    <a:pt x="659" y="1656"/>
                    <a:pt x="758" y="1629"/>
                    <a:pt x="857" y="1601"/>
                  </a:cubicBezTo>
                  <a:lnTo>
                    <a:pt x="896" y="1590"/>
                  </a:lnTo>
                  <a:lnTo>
                    <a:pt x="915" y="1547"/>
                  </a:lnTo>
                  <a:cubicBezTo>
                    <a:pt x="958" y="1454"/>
                    <a:pt x="1001" y="1360"/>
                    <a:pt x="1043" y="1267"/>
                  </a:cubicBezTo>
                  <a:cubicBezTo>
                    <a:pt x="1077" y="1188"/>
                    <a:pt x="1112" y="1109"/>
                    <a:pt x="1146" y="1030"/>
                  </a:cubicBezTo>
                  <a:cubicBezTo>
                    <a:pt x="1325" y="971"/>
                    <a:pt x="1504" y="910"/>
                    <a:pt x="1682" y="846"/>
                  </a:cubicBezTo>
                  <a:lnTo>
                    <a:pt x="1726" y="830"/>
                  </a:lnTo>
                  <a:lnTo>
                    <a:pt x="1740" y="793"/>
                  </a:lnTo>
                  <a:cubicBezTo>
                    <a:pt x="1811" y="609"/>
                    <a:pt x="1880" y="424"/>
                    <a:pt x="1943" y="238"/>
                  </a:cubicBezTo>
                  <a:cubicBezTo>
                    <a:pt x="2028" y="204"/>
                    <a:pt x="2112" y="168"/>
                    <a:pt x="2197" y="131"/>
                  </a:cubicBezTo>
                  <a:cubicBezTo>
                    <a:pt x="2244" y="111"/>
                    <a:pt x="2290" y="89"/>
                    <a:pt x="2337" y="68"/>
                  </a:cubicBezTo>
                  <a:cubicBezTo>
                    <a:pt x="2385" y="46"/>
                    <a:pt x="2431" y="25"/>
                    <a:pt x="24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4" name="Google Shape;2484;p45"/>
            <p:cNvSpPr/>
            <p:nvPr/>
          </p:nvSpPr>
          <p:spPr>
            <a:xfrm>
              <a:off x="2349037" y="1262625"/>
              <a:ext cx="186572" cy="417899"/>
            </a:xfrm>
            <a:custGeom>
              <a:avLst/>
              <a:gdLst/>
              <a:ahLst/>
              <a:cxnLst/>
              <a:rect l="l" t="t" r="r" b="b"/>
              <a:pathLst>
                <a:path w="1818" h="4072" extrusionOk="0">
                  <a:moveTo>
                    <a:pt x="1818" y="1"/>
                  </a:moveTo>
                  <a:lnTo>
                    <a:pt x="1818" y="1"/>
                  </a:lnTo>
                  <a:cubicBezTo>
                    <a:pt x="1762" y="39"/>
                    <a:pt x="1706" y="78"/>
                    <a:pt x="1652" y="118"/>
                  </a:cubicBezTo>
                  <a:cubicBezTo>
                    <a:pt x="1597" y="158"/>
                    <a:pt x="1542" y="197"/>
                    <a:pt x="1487" y="239"/>
                  </a:cubicBezTo>
                  <a:cubicBezTo>
                    <a:pt x="1380" y="320"/>
                    <a:pt x="1273" y="403"/>
                    <a:pt x="1168" y="488"/>
                  </a:cubicBezTo>
                  <a:lnTo>
                    <a:pt x="1143" y="508"/>
                  </a:lnTo>
                  <a:lnTo>
                    <a:pt x="1141" y="552"/>
                  </a:lnTo>
                  <a:cubicBezTo>
                    <a:pt x="1129" y="801"/>
                    <a:pt x="1125" y="1050"/>
                    <a:pt x="1123" y="1299"/>
                  </a:cubicBezTo>
                  <a:cubicBezTo>
                    <a:pt x="934" y="1465"/>
                    <a:pt x="746" y="1633"/>
                    <a:pt x="561" y="1803"/>
                  </a:cubicBezTo>
                  <a:lnTo>
                    <a:pt x="514" y="1847"/>
                  </a:lnTo>
                  <a:lnTo>
                    <a:pt x="517" y="1910"/>
                  </a:lnTo>
                  <a:cubicBezTo>
                    <a:pt x="522" y="2045"/>
                    <a:pt x="525" y="2179"/>
                    <a:pt x="532" y="2314"/>
                  </a:cubicBezTo>
                  <a:cubicBezTo>
                    <a:pt x="537" y="2431"/>
                    <a:pt x="544" y="2548"/>
                    <a:pt x="551" y="2665"/>
                  </a:cubicBezTo>
                  <a:cubicBezTo>
                    <a:pt x="470" y="2745"/>
                    <a:pt x="389" y="2825"/>
                    <a:pt x="310" y="2907"/>
                  </a:cubicBezTo>
                  <a:lnTo>
                    <a:pt x="169" y="3053"/>
                  </a:lnTo>
                  <a:cubicBezTo>
                    <a:pt x="122" y="3102"/>
                    <a:pt x="76" y="3152"/>
                    <a:pt x="30" y="3201"/>
                  </a:cubicBezTo>
                  <a:lnTo>
                    <a:pt x="1" y="3233"/>
                  </a:lnTo>
                  <a:lnTo>
                    <a:pt x="4" y="3265"/>
                  </a:lnTo>
                  <a:cubicBezTo>
                    <a:pt x="17" y="3400"/>
                    <a:pt x="33" y="3534"/>
                    <a:pt x="50" y="3669"/>
                  </a:cubicBezTo>
                  <a:cubicBezTo>
                    <a:pt x="58" y="3736"/>
                    <a:pt x="69" y="3802"/>
                    <a:pt x="79" y="3870"/>
                  </a:cubicBezTo>
                  <a:cubicBezTo>
                    <a:pt x="89" y="3937"/>
                    <a:pt x="100" y="4004"/>
                    <a:pt x="112" y="4071"/>
                  </a:cubicBezTo>
                  <a:cubicBezTo>
                    <a:pt x="120" y="4003"/>
                    <a:pt x="128" y="3936"/>
                    <a:pt x="133" y="3868"/>
                  </a:cubicBezTo>
                  <a:cubicBezTo>
                    <a:pt x="138" y="3801"/>
                    <a:pt x="145" y="3733"/>
                    <a:pt x="149" y="3665"/>
                  </a:cubicBezTo>
                  <a:cubicBezTo>
                    <a:pt x="158" y="3545"/>
                    <a:pt x="165" y="3425"/>
                    <a:pt x="169" y="3305"/>
                  </a:cubicBezTo>
                  <a:cubicBezTo>
                    <a:pt x="214" y="3269"/>
                    <a:pt x="259" y="3234"/>
                    <a:pt x="303" y="3198"/>
                  </a:cubicBezTo>
                  <a:lnTo>
                    <a:pt x="459" y="3069"/>
                  </a:lnTo>
                  <a:cubicBezTo>
                    <a:pt x="563" y="2983"/>
                    <a:pt x="665" y="2895"/>
                    <a:pt x="767" y="2807"/>
                  </a:cubicBezTo>
                  <a:lnTo>
                    <a:pt x="808" y="2772"/>
                  </a:lnTo>
                  <a:lnTo>
                    <a:pt x="808" y="2710"/>
                  </a:lnTo>
                  <a:cubicBezTo>
                    <a:pt x="807" y="2575"/>
                    <a:pt x="807" y="2440"/>
                    <a:pt x="805" y="2306"/>
                  </a:cubicBezTo>
                  <a:cubicBezTo>
                    <a:pt x="804" y="2192"/>
                    <a:pt x="800" y="2078"/>
                    <a:pt x="798" y="1964"/>
                  </a:cubicBezTo>
                  <a:cubicBezTo>
                    <a:pt x="978" y="1795"/>
                    <a:pt x="1158" y="1624"/>
                    <a:pt x="1336" y="1450"/>
                  </a:cubicBezTo>
                  <a:lnTo>
                    <a:pt x="1380" y="1407"/>
                  </a:lnTo>
                  <a:lnTo>
                    <a:pt x="1376" y="1353"/>
                  </a:lnTo>
                  <a:cubicBezTo>
                    <a:pt x="1359" y="1095"/>
                    <a:pt x="1339" y="836"/>
                    <a:pt x="1311" y="578"/>
                  </a:cubicBezTo>
                  <a:cubicBezTo>
                    <a:pt x="1393" y="491"/>
                    <a:pt x="1474" y="402"/>
                    <a:pt x="1555" y="311"/>
                  </a:cubicBezTo>
                  <a:cubicBezTo>
                    <a:pt x="1600" y="261"/>
                    <a:pt x="1643" y="209"/>
                    <a:pt x="1687" y="158"/>
                  </a:cubicBezTo>
                  <a:cubicBezTo>
                    <a:pt x="1732" y="106"/>
                    <a:pt x="1775" y="54"/>
                    <a:pt x="181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5" name="Google Shape;2485;p45"/>
            <p:cNvSpPr/>
            <p:nvPr/>
          </p:nvSpPr>
          <p:spPr>
            <a:xfrm>
              <a:off x="1903131" y="1333847"/>
              <a:ext cx="206379" cy="406405"/>
            </a:xfrm>
            <a:custGeom>
              <a:avLst/>
              <a:gdLst/>
              <a:ahLst/>
              <a:cxnLst/>
              <a:rect l="l" t="t" r="r" b="b"/>
              <a:pathLst>
                <a:path w="2011" h="3960" extrusionOk="0">
                  <a:moveTo>
                    <a:pt x="1" y="0"/>
                  </a:moveTo>
                  <a:cubicBezTo>
                    <a:pt x="47" y="50"/>
                    <a:pt x="93" y="100"/>
                    <a:pt x="141" y="149"/>
                  </a:cubicBezTo>
                  <a:cubicBezTo>
                    <a:pt x="188" y="197"/>
                    <a:pt x="234" y="246"/>
                    <a:pt x="283" y="293"/>
                  </a:cubicBezTo>
                  <a:cubicBezTo>
                    <a:pt x="368" y="379"/>
                    <a:pt x="454" y="463"/>
                    <a:pt x="542" y="546"/>
                  </a:cubicBezTo>
                  <a:cubicBezTo>
                    <a:pt x="530" y="805"/>
                    <a:pt x="525" y="1064"/>
                    <a:pt x="524" y="1323"/>
                  </a:cubicBezTo>
                  <a:lnTo>
                    <a:pt x="524" y="1376"/>
                  </a:lnTo>
                  <a:lnTo>
                    <a:pt x="570" y="1417"/>
                  </a:lnTo>
                  <a:cubicBezTo>
                    <a:pt x="757" y="1580"/>
                    <a:pt x="947" y="1740"/>
                    <a:pt x="1139" y="1898"/>
                  </a:cubicBezTo>
                  <a:cubicBezTo>
                    <a:pt x="1142" y="2012"/>
                    <a:pt x="1145" y="2125"/>
                    <a:pt x="1152" y="2239"/>
                  </a:cubicBezTo>
                  <a:cubicBezTo>
                    <a:pt x="1157" y="2373"/>
                    <a:pt x="1166" y="2508"/>
                    <a:pt x="1173" y="2643"/>
                  </a:cubicBezTo>
                  <a:lnTo>
                    <a:pt x="1176" y="2704"/>
                  </a:lnTo>
                  <a:lnTo>
                    <a:pt x="1220" y="2737"/>
                  </a:lnTo>
                  <a:cubicBezTo>
                    <a:pt x="1327" y="2819"/>
                    <a:pt x="1434" y="2900"/>
                    <a:pt x="1543" y="2980"/>
                  </a:cubicBezTo>
                  <a:lnTo>
                    <a:pt x="1707" y="3099"/>
                  </a:lnTo>
                  <a:cubicBezTo>
                    <a:pt x="1752" y="3133"/>
                    <a:pt x="1799" y="3165"/>
                    <a:pt x="1847" y="3198"/>
                  </a:cubicBezTo>
                  <a:cubicBezTo>
                    <a:pt x="1859" y="3318"/>
                    <a:pt x="1873" y="3438"/>
                    <a:pt x="1889" y="3556"/>
                  </a:cubicBezTo>
                  <a:cubicBezTo>
                    <a:pt x="1896" y="3624"/>
                    <a:pt x="1907" y="3691"/>
                    <a:pt x="1916" y="3758"/>
                  </a:cubicBezTo>
                  <a:cubicBezTo>
                    <a:pt x="1926" y="3825"/>
                    <a:pt x="1937" y="3893"/>
                    <a:pt x="1950" y="3960"/>
                  </a:cubicBezTo>
                  <a:cubicBezTo>
                    <a:pt x="1958" y="3892"/>
                    <a:pt x="1965" y="3824"/>
                    <a:pt x="1971" y="3756"/>
                  </a:cubicBezTo>
                  <a:cubicBezTo>
                    <a:pt x="1976" y="3689"/>
                    <a:pt x="1983" y="3621"/>
                    <a:pt x="1987" y="3554"/>
                  </a:cubicBezTo>
                  <a:cubicBezTo>
                    <a:pt x="1997" y="3418"/>
                    <a:pt x="2005" y="3284"/>
                    <a:pt x="2010" y="3149"/>
                  </a:cubicBezTo>
                  <a:lnTo>
                    <a:pt x="2011" y="3116"/>
                  </a:lnTo>
                  <a:lnTo>
                    <a:pt x="1978" y="3086"/>
                  </a:lnTo>
                  <a:cubicBezTo>
                    <a:pt x="1930" y="3039"/>
                    <a:pt x="1882" y="2992"/>
                    <a:pt x="1832" y="2947"/>
                  </a:cubicBezTo>
                  <a:lnTo>
                    <a:pt x="1682" y="2810"/>
                  </a:lnTo>
                  <a:cubicBezTo>
                    <a:pt x="1598" y="2733"/>
                    <a:pt x="1512" y="2657"/>
                    <a:pt x="1427" y="2582"/>
                  </a:cubicBezTo>
                  <a:cubicBezTo>
                    <a:pt x="1427" y="2465"/>
                    <a:pt x="1426" y="2348"/>
                    <a:pt x="1424" y="2231"/>
                  </a:cubicBezTo>
                  <a:cubicBezTo>
                    <a:pt x="1423" y="2096"/>
                    <a:pt x="1419" y="1962"/>
                    <a:pt x="1415" y="1827"/>
                  </a:cubicBezTo>
                  <a:lnTo>
                    <a:pt x="1414" y="1764"/>
                  </a:lnTo>
                  <a:lnTo>
                    <a:pt x="1365" y="1723"/>
                  </a:lnTo>
                  <a:cubicBezTo>
                    <a:pt x="1169" y="1564"/>
                    <a:pt x="972" y="1408"/>
                    <a:pt x="773" y="1254"/>
                  </a:cubicBezTo>
                  <a:cubicBezTo>
                    <a:pt x="756" y="1005"/>
                    <a:pt x="737" y="757"/>
                    <a:pt x="710" y="509"/>
                  </a:cubicBezTo>
                  <a:lnTo>
                    <a:pt x="705" y="465"/>
                  </a:lnTo>
                  <a:lnTo>
                    <a:pt x="679" y="446"/>
                  </a:lnTo>
                  <a:cubicBezTo>
                    <a:pt x="569" y="369"/>
                    <a:pt x="457" y="293"/>
                    <a:pt x="345" y="217"/>
                  </a:cubicBezTo>
                  <a:cubicBezTo>
                    <a:pt x="289" y="179"/>
                    <a:pt x="231" y="143"/>
                    <a:pt x="175" y="107"/>
                  </a:cubicBezTo>
                  <a:cubicBezTo>
                    <a:pt x="118" y="70"/>
                    <a:pt x="59" y="34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6" name="Google Shape;2486;p45"/>
            <p:cNvSpPr/>
            <p:nvPr/>
          </p:nvSpPr>
          <p:spPr>
            <a:xfrm>
              <a:off x="1620194" y="1669226"/>
              <a:ext cx="293508" cy="208847"/>
            </a:xfrm>
            <a:custGeom>
              <a:avLst/>
              <a:gdLst/>
              <a:ahLst/>
              <a:cxnLst/>
              <a:rect l="l" t="t" r="r" b="b"/>
              <a:pathLst>
                <a:path w="2860" h="2035" extrusionOk="0">
                  <a:moveTo>
                    <a:pt x="0" y="0"/>
                  </a:moveTo>
                  <a:cubicBezTo>
                    <a:pt x="52" y="18"/>
                    <a:pt x="103" y="35"/>
                    <a:pt x="154" y="52"/>
                  </a:cubicBezTo>
                  <a:cubicBezTo>
                    <a:pt x="206" y="67"/>
                    <a:pt x="257" y="85"/>
                    <a:pt x="309" y="99"/>
                  </a:cubicBezTo>
                  <a:cubicBezTo>
                    <a:pt x="401" y="127"/>
                    <a:pt x="493" y="153"/>
                    <a:pt x="585" y="177"/>
                  </a:cubicBezTo>
                  <a:cubicBezTo>
                    <a:pt x="675" y="363"/>
                    <a:pt x="770" y="547"/>
                    <a:pt x="867" y="728"/>
                  </a:cubicBezTo>
                  <a:lnTo>
                    <a:pt x="887" y="766"/>
                  </a:lnTo>
                  <a:lnTo>
                    <a:pt x="935" y="776"/>
                  </a:lnTo>
                  <a:cubicBezTo>
                    <a:pt x="1127" y="820"/>
                    <a:pt x="1321" y="860"/>
                    <a:pt x="1514" y="899"/>
                  </a:cubicBezTo>
                  <a:cubicBezTo>
                    <a:pt x="1560" y="976"/>
                    <a:pt x="1605" y="1055"/>
                    <a:pt x="1652" y="1132"/>
                  </a:cubicBezTo>
                  <a:cubicBezTo>
                    <a:pt x="1707" y="1224"/>
                    <a:pt x="1763" y="1315"/>
                    <a:pt x="1819" y="1407"/>
                  </a:cubicBezTo>
                  <a:lnTo>
                    <a:pt x="1845" y="1449"/>
                  </a:lnTo>
                  <a:lnTo>
                    <a:pt x="1887" y="1455"/>
                  </a:lnTo>
                  <a:cubicBezTo>
                    <a:pt x="1994" y="1471"/>
                    <a:pt x="2099" y="1488"/>
                    <a:pt x="2206" y="1503"/>
                  </a:cubicBezTo>
                  <a:lnTo>
                    <a:pt x="2365" y="1524"/>
                  </a:lnTo>
                  <a:cubicBezTo>
                    <a:pt x="2410" y="1531"/>
                    <a:pt x="2455" y="1535"/>
                    <a:pt x="2500" y="1540"/>
                  </a:cubicBezTo>
                  <a:cubicBezTo>
                    <a:pt x="2554" y="1620"/>
                    <a:pt x="2609" y="1698"/>
                    <a:pt x="2665" y="1775"/>
                  </a:cubicBezTo>
                  <a:cubicBezTo>
                    <a:pt x="2696" y="1820"/>
                    <a:pt x="2729" y="1863"/>
                    <a:pt x="2761" y="1906"/>
                  </a:cubicBezTo>
                  <a:cubicBezTo>
                    <a:pt x="2793" y="1949"/>
                    <a:pt x="2827" y="1992"/>
                    <a:pt x="2860" y="2035"/>
                  </a:cubicBezTo>
                  <a:cubicBezTo>
                    <a:pt x="2840" y="1984"/>
                    <a:pt x="2820" y="1934"/>
                    <a:pt x="2798" y="1884"/>
                  </a:cubicBezTo>
                  <a:cubicBezTo>
                    <a:pt x="2776" y="1835"/>
                    <a:pt x="2756" y="1785"/>
                    <a:pt x="2733" y="1736"/>
                  </a:cubicBezTo>
                  <a:cubicBezTo>
                    <a:pt x="2689" y="1638"/>
                    <a:pt x="2643" y="1540"/>
                    <a:pt x="2595" y="1444"/>
                  </a:cubicBezTo>
                  <a:lnTo>
                    <a:pt x="2584" y="1422"/>
                  </a:lnTo>
                  <a:lnTo>
                    <a:pt x="2551" y="1412"/>
                  </a:lnTo>
                  <a:cubicBezTo>
                    <a:pt x="2498" y="1398"/>
                    <a:pt x="2447" y="1383"/>
                    <a:pt x="2395" y="1370"/>
                  </a:cubicBezTo>
                  <a:lnTo>
                    <a:pt x="2239" y="1331"/>
                  </a:lnTo>
                  <a:cubicBezTo>
                    <a:pt x="2151" y="1309"/>
                    <a:pt x="2062" y="1289"/>
                    <a:pt x="1974" y="1268"/>
                  </a:cubicBezTo>
                  <a:cubicBezTo>
                    <a:pt x="1929" y="1186"/>
                    <a:pt x="1885" y="1105"/>
                    <a:pt x="1839" y="1024"/>
                  </a:cubicBezTo>
                  <a:cubicBezTo>
                    <a:pt x="1788" y="929"/>
                    <a:pt x="1734" y="838"/>
                    <a:pt x="1681" y="744"/>
                  </a:cubicBezTo>
                  <a:lnTo>
                    <a:pt x="1656" y="700"/>
                  </a:lnTo>
                  <a:lnTo>
                    <a:pt x="1606" y="691"/>
                  </a:lnTo>
                  <a:cubicBezTo>
                    <a:pt x="1409" y="653"/>
                    <a:pt x="1212" y="618"/>
                    <a:pt x="1014" y="586"/>
                  </a:cubicBezTo>
                  <a:cubicBezTo>
                    <a:pt x="909" y="418"/>
                    <a:pt x="802" y="252"/>
                    <a:pt x="689" y="88"/>
                  </a:cubicBezTo>
                  <a:lnTo>
                    <a:pt x="669" y="60"/>
                  </a:lnTo>
                  <a:lnTo>
                    <a:pt x="644" y="56"/>
                  </a:lnTo>
                  <a:cubicBezTo>
                    <a:pt x="537" y="43"/>
                    <a:pt x="431" y="33"/>
                    <a:pt x="324" y="23"/>
                  </a:cubicBezTo>
                  <a:cubicBezTo>
                    <a:pt x="270" y="17"/>
                    <a:pt x="216" y="14"/>
                    <a:pt x="163" y="10"/>
                  </a:cubicBezTo>
                  <a:cubicBezTo>
                    <a:pt x="109" y="5"/>
                    <a:pt x="55" y="2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7" name="Google Shape;2487;p45"/>
            <p:cNvSpPr/>
            <p:nvPr/>
          </p:nvSpPr>
          <p:spPr>
            <a:xfrm>
              <a:off x="2874168" y="2132065"/>
              <a:ext cx="21962" cy="21962"/>
            </a:xfrm>
            <a:custGeom>
              <a:avLst/>
              <a:gdLst/>
              <a:ahLst/>
              <a:cxnLst/>
              <a:rect l="l" t="t" r="r" b="b"/>
              <a:pathLst>
                <a:path w="214" h="214" extrusionOk="0">
                  <a:moveTo>
                    <a:pt x="107" y="1"/>
                  </a:moveTo>
                  <a:cubicBezTo>
                    <a:pt x="47" y="1"/>
                    <a:pt x="0" y="48"/>
                    <a:pt x="0" y="107"/>
                  </a:cubicBezTo>
                  <a:cubicBezTo>
                    <a:pt x="0" y="166"/>
                    <a:pt x="47" y="214"/>
                    <a:pt x="107" y="214"/>
                  </a:cubicBezTo>
                  <a:cubicBezTo>
                    <a:pt x="165" y="214"/>
                    <a:pt x="213" y="166"/>
                    <a:pt x="213" y="107"/>
                  </a:cubicBezTo>
                  <a:cubicBezTo>
                    <a:pt x="213" y="48"/>
                    <a:pt x="165" y="1"/>
                    <a:pt x="107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8" name="Google Shape;2488;p45"/>
            <p:cNvSpPr/>
            <p:nvPr/>
          </p:nvSpPr>
          <p:spPr>
            <a:xfrm>
              <a:off x="1785626" y="1931433"/>
              <a:ext cx="32122" cy="32225"/>
            </a:xfrm>
            <a:custGeom>
              <a:avLst/>
              <a:gdLst/>
              <a:ahLst/>
              <a:cxnLst/>
              <a:rect l="l" t="t" r="r" b="b"/>
              <a:pathLst>
                <a:path w="313" h="314" extrusionOk="0">
                  <a:moveTo>
                    <a:pt x="157" y="1"/>
                  </a:moveTo>
                  <a:cubicBezTo>
                    <a:pt x="70" y="1"/>
                    <a:pt x="0" y="71"/>
                    <a:pt x="0" y="157"/>
                  </a:cubicBezTo>
                  <a:cubicBezTo>
                    <a:pt x="0" y="244"/>
                    <a:pt x="70" y="313"/>
                    <a:pt x="157" y="313"/>
                  </a:cubicBezTo>
                  <a:cubicBezTo>
                    <a:pt x="243" y="313"/>
                    <a:pt x="313" y="244"/>
                    <a:pt x="313" y="157"/>
                  </a:cubicBezTo>
                  <a:cubicBezTo>
                    <a:pt x="313" y="71"/>
                    <a:pt x="243" y="1"/>
                    <a:pt x="157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9" name="Google Shape;2489;p45"/>
            <p:cNvSpPr/>
            <p:nvPr/>
          </p:nvSpPr>
          <p:spPr>
            <a:xfrm>
              <a:off x="1650756" y="3788577"/>
              <a:ext cx="27193" cy="27107"/>
            </a:xfrm>
            <a:custGeom>
              <a:avLst/>
              <a:gdLst/>
              <a:ahLst/>
              <a:cxnLst/>
              <a:rect l="l" t="t" r="r" b="b"/>
              <a:pathLst>
                <a:path w="314" h="313" extrusionOk="0">
                  <a:moveTo>
                    <a:pt x="157" y="0"/>
                  </a:moveTo>
                  <a:cubicBezTo>
                    <a:pt x="70" y="0"/>
                    <a:pt x="0" y="70"/>
                    <a:pt x="0" y="156"/>
                  </a:cubicBezTo>
                  <a:cubicBezTo>
                    <a:pt x="0" y="243"/>
                    <a:pt x="70" y="313"/>
                    <a:pt x="157" y="313"/>
                  </a:cubicBezTo>
                  <a:cubicBezTo>
                    <a:pt x="243" y="313"/>
                    <a:pt x="313" y="243"/>
                    <a:pt x="313" y="156"/>
                  </a:cubicBezTo>
                  <a:cubicBezTo>
                    <a:pt x="313" y="70"/>
                    <a:pt x="243" y="0"/>
                    <a:pt x="157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90" name="Google Shape;2490;p45"/>
            <p:cNvSpPr/>
            <p:nvPr/>
          </p:nvSpPr>
          <p:spPr>
            <a:xfrm>
              <a:off x="2692317" y="1873244"/>
              <a:ext cx="17549" cy="17549"/>
            </a:xfrm>
            <a:custGeom>
              <a:avLst/>
              <a:gdLst/>
              <a:ahLst/>
              <a:cxnLst/>
              <a:rect l="l" t="t" r="r" b="b"/>
              <a:pathLst>
                <a:path w="171" h="171" extrusionOk="0">
                  <a:moveTo>
                    <a:pt x="86" y="0"/>
                  </a:moveTo>
                  <a:cubicBezTo>
                    <a:pt x="39" y="0"/>
                    <a:pt x="0" y="38"/>
                    <a:pt x="0" y="85"/>
                  </a:cubicBezTo>
                  <a:cubicBezTo>
                    <a:pt x="0" y="132"/>
                    <a:pt x="39" y="171"/>
                    <a:pt x="86" y="171"/>
                  </a:cubicBezTo>
                  <a:cubicBezTo>
                    <a:pt x="133" y="171"/>
                    <a:pt x="171" y="132"/>
                    <a:pt x="171" y="85"/>
                  </a:cubicBezTo>
                  <a:cubicBezTo>
                    <a:pt x="171" y="38"/>
                    <a:pt x="133" y="0"/>
                    <a:pt x="86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91" name="Google Shape;2491;p45"/>
            <p:cNvSpPr/>
            <p:nvPr/>
          </p:nvSpPr>
          <p:spPr>
            <a:xfrm>
              <a:off x="2861443" y="1712841"/>
              <a:ext cx="32122" cy="32225"/>
            </a:xfrm>
            <a:custGeom>
              <a:avLst/>
              <a:gdLst/>
              <a:ahLst/>
              <a:cxnLst/>
              <a:rect l="l" t="t" r="r" b="b"/>
              <a:pathLst>
                <a:path w="313" h="314" extrusionOk="0">
                  <a:moveTo>
                    <a:pt x="156" y="0"/>
                  </a:moveTo>
                  <a:cubicBezTo>
                    <a:pt x="71" y="0"/>
                    <a:pt x="0" y="70"/>
                    <a:pt x="0" y="157"/>
                  </a:cubicBezTo>
                  <a:cubicBezTo>
                    <a:pt x="0" y="243"/>
                    <a:pt x="71" y="313"/>
                    <a:pt x="156" y="313"/>
                  </a:cubicBezTo>
                  <a:cubicBezTo>
                    <a:pt x="243" y="313"/>
                    <a:pt x="313" y="243"/>
                    <a:pt x="313" y="157"/>
                  </a:cubicBezTo>
                  <a:cubicBezTo>
                    <a:pt x="313" y="70"/>
                    <a:pt x="243" y="0"/>
                    <a:pt x="156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492" name="Google Shape;2492;p45"/>
          <p:cNvGrpSpPr/>
          <p:nvPr/>
        </p:nvGrpSpPr>
        <p:grpSpPr>
          <a:xfrm>
            <a:off x="7710652" y="1849381"/>
            <a:ext cx="3871769" cy="1191604"/>
            <a:chOff x="4411970" y="4340222"/>
            <a:chExt cx="779467" cy="242683"/>
          </a:xfrm>
        </p:grpSpPr>
        <p:sp>
          <p:nvSpPr>
            <p:cNvPr id="2493" name="Google Shape;2493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94" name="Google Shape;2494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95" name="Google Shape;2495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505" name="Google Shape;2505;p45"/>
          <p:cNvGrpSpPr/>
          <p:nvPr/>
        </p:nvGrpSpPr>
        <p:grpSpPr>
          <a:xfrm>
            <a:off x="7710652" y="3227721"/>
            <a:ext cx="3871769" cy="1191604"/>
            <a:chOff x="4411970" y="4340222"/>
            <a:chExt cx="779467" cy="242683"/>
          </a:xfrm>
        </p:grpSpPr>
        <p:sp>
          <p:nvSpPr>
            <p:cNvPr id="2506" name="Google Shape;2506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07" name="Google Shape;2507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08" name="Google Shape;2508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516" name="Google Shape;2516;p45"/>
          <p:cNvGrpSpPr/>
          <p:nvPr/>
        </p:nvGrpSpPr>
        <p:grpSpPr>
          <a:xfrm>
            <a:off x="7710652" y="4606062"/>
            <a:ext cx="3871769" cy="1191604"/>
            <a:chOff x="4411970" y="4340222"/>
            <a:chExt cx="779467" cy="242683"/>
          </a:xfrm>
        </p:grpSpPr>
        <p:sp>
          <p:nvSpPr>
            <p:cNvPr id="2517" name="Google Shape;2517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18" name="Google Shape;2518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19" name="Google Shape;2519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528" name="Google Shape;2528;p45"/>
          <p:cNvGrpSpPr/>
          <p:nvPr/>
        </p:nvGrpSpPr>
        <p:grpSpPr>
          <a:xfrm flipH="1">
            <a:off x="609585" y="1849381"/>
            <a:ext cx="3871769" cy="1191604"/>
            <a:chOff x="4411970" y="4340222"/>
            <a:chExt cx="779467" cy="242683"/>
          </a:xfrm>
        </p:grpSpPr>
        <p:sp>
          <p:nvSpPr>
            <p:cNvPr id="2529" name="Google Shape;2529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30" name="Google Shape;2530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31" name="Google Shape;2531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sp>
        <p:nvSpPr>
          <p:cNvPr id="2532" name="Google Shape;2532;p45"/>
          <p:cNvSpPr txBox="1"/>
          <p:nvPr/>
        </p:nvSpPr>
        <p:spPr>
          <a:xfrm flipH="1">
            <a:off x="657664" y="2151207"/>
            <a:ext cx="2802000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қолайлы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тілектестік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атмосфераны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әдетке</a:t>
            </a:r>
            <a:r>
              <a:rPr lang="ru-RU" sz="13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3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айналдыру</a:t>
            </a:r>
            <a:endParaRPr sz="1333" b="1" dirty="0">
              <a:solidFill>
                <a:srgbClr val="00206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</p:txBody>
      </p:sp>
      <p:grpSp>
        <p:nvGrpSpPr>
          <p:cNvPr id="2533" name="Google Shape;2533;p45"/>
          <p:cNvGrpSpPr/>
          <p:nvPr/>
        </p:nvGrpSpPr>
        <p:grpSpPr>
          <a:xfrm flipH="1">
            <a:off x="229529" y="2932834"/>
            <a:ext cx="4706410" cy="1777283"/>
            <a:chOff x="4411970" y="4340222"/>
            <a:chExt cx="779467" cy="242683"/>
          </a:xfrm>
        </p:grpSpPr>
        <p:sp>
          <p:nvSpPr>
            <p:cNvPr id="2534" name="Google Shape;2534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35" name="Google Shape;2535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36" name="Google Shape;2536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538" name="Google Shape;2538;p45"/>
          <p:cNvGrpSpPr/>
          <p:nvPr/>
        </p:nvGrpSpPr>
        <p:grpSpPr>
          <a:xfrm flipH="1">
            <a:off x="609585" y="4606062"/>
            <a:ext cx="3871769" cy="1191604"/>
            <a:chOff x="4411970" y="4340222"/>
            <a:chExt cx="779467" cy="242683"/>
          </a:xfrm>
        </p:grpSpPr>
        <p:sp>
          <p:nvSpPr>
            <p:cNvPr id="2539" name="Google Shape;2539;p45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40" name="Google Shape;2540;p45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41" name="Google Shape;2541;p45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sp>
        <p:nvSpPr>
          <p:cNvPr id="2" name="Google Shape;2532;p45">
            <a:extLst>
              <a:ext uri="{FF2B5EF4-FFF2-40B4-BE49-F238E27FC236}">
                <a16:creationId xmlns="" xmlns:a16="http://schemas.microsoft.com/office/drawing/2014/main" id="{89995DCC-40D0-9E55-D9AD-D8D9BCD1C3CA}"/>
              </a:ext>
            </a:extLst>
          </p:cNvPr>
          <p:cNvSpPr txBox="1"/>
          <p:nvPr/>
        </p:nvSpPr>
        <p:spPr>
          <a:xfrm flipH="1">
            <a:off x="500816" y="3487507"/>
            <a:ext cx="3071463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сөйлесуге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сезімдеріне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эмоцияларына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тақырыптарда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сөйлесуге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тырысу</a:t>
            </a:r>
            <a:endParaRPr sz="1333" b="1" dirty="0">
              <a:solidFill>
                <a:srgbClr val="00206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</p:txBody>
      </p:sp>
      <p:sp>
        <p:nvSpPr>
          <p:cNvPr id="3" name="Google Shape;2532;p45">
            <a:extLst>
              <a:ext uri="{FF2B5EF4-FFF2-40B4-BE49-F238E27FC236}">
                <a16:creationId xmlns="" xmlns:a16="http://schemas.microsoft.com/office/drawing/2014/main" id="{8C65F3B9-66B6-0F53-F797-BBB3FC689327}"/>
              </a:ext>
            </a:extLst>
          </p:cNvPr>
          <p:cNvSpPr txBox="1"/>
          <p:nvPr/>
        </p:nvSpPr>
        <p:spPr>
          <a:xfrm flipH="1">
            <a:off x="663369" y="4904032"/>
            <a:ext cx="2802000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эмоцияларын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білдіруге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endParaRPr sz="1333" b="1" dirty="0">
              <a:solidFill>
                <a:srgbClr val="00206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</p:txBody>
      </p:sp>
      <p:sp>
        <p:nvSpPr>
          <p:cNvPr id="4" name="Google Shape;2532;p45">
            <a:extLst>
              <a:ext uri="{FF2B5EF4-FFF2-40B4-BE49-F238E27FC236}">
                <a16:creationId xmlns="" xmlns:a16="http://schemas.microsoft.com/office/drawing/2014/main" id="{6B48FB3B-AF39-684E-23D3-E60B22A84672}"/>
              </a:ext>
            </a:extLst>
          </p:cNvPr>
          <p:cNvSpPr txBox="1"/>
          <p:nvPr/>
        </p:nvSpPr>
        <p:spPr>
          <a:xfrm flipH="1">
            <a:off x="8827180" y="2151207"/>
            <a:ext cx="2802000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белсенділігін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ынталандыру</a:t>
            </a:r>
            <a:endParaRPr sz="1333" b="1" dirty="0">
              <a:solidFill>
                <a:srgbClr val="00206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</p:txBody>
      </p:sp>
      <p:sp>
        <p:nvSpPr>
          <p:cNvPr id="5" name="Google Shape;2532;p45">
            <a:extLst>
              <a:ext uri="{FF2B5EF4-FFF2-40B4-BE49-F238E27FC236}">
                <a16:creationId xmlns="" xmlns:a16="http://schemas.microsoft.com/office/drawing/2014/main" id="{F0CD9846-7A3B-2BF6-F8CC-96BA4AAB8900}"/>
              </a:ext>
            </a:extLst>
          </p:cNvPr>
          <p:cNvSpPr txBox="1"/>
          <p:nvPr/>
        </p:nvSpPr>
        <p:spPr>
          <a:xfrm flipH="1">
            <a:off x="8780237" y="3505907"/>
            <a:ext cx="2802000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ынталандыру</a:t>
            </a:r>
            <a:endParaRPr sz="1333" b="1" dirty="0">
              <a:solidFill>
                <a:srgbClr val="00206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</p:txBody>
      </p:sp>
      <p:sp>
        <p:nvSpPr>
          <p:cNvPr id="6" name="Google Shape;2532;p45">
            <a:extLst>
              <a:ext uri="{FF2B5EF4-FFF2-40B4-BE49-F238E27FC236}">
                <a16:creationId xmlns="" xmlns:a16="http://schemas.microsoft.com/office/drawing/2014/main" id="{FF082C20-588E-E674-E71B-C2F5263B3847}"/>
              </a:ext>
            </a:extLst>
          </p:cNvPr>
          <p:cNvSpPr txBox="1"/>
          <p:nvPr/>
        </p:nvSpPr>
        <p:spPr>
          <a:xfrm flipH="1">
            <a:off x="8726631" y="4880740"/>
            <a:ext cx="2802000" cy="8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дәстүрлер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әдет-ғұрыптарды</a:t>
            </a:r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67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endParaRPr lang="ru-RU" sz="14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42A7863-5FCA-F6B3-F7A2-C12133763952}"/>
              </a:ext>
            </a:extLst>
          </p:cNvPr>
          <p:cNvSpPr txBox="1"/>
          <p:nvPr/>
        </p:nvSpPr>
        <p:spPr>
          <a:xfrm>
            <a:off x="0" y="6360620"/>
            <a:ext cx="121787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Мәскеу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университетінің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орталығының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</TotalTime>
  <Words>398</Words>
  <Application>Microsoft Office PowerPoint</Application>
  <PresentationFormat>Произвольный</PresentationFormat>
  <Paragraphs>50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2_Тема Office</vt:lpstr>
      <vt:lpstr>1_Тема Office</vt:lpstr>
      <vt:lpstr>3_Тема Office</vt:lpstr>
      <vt:lpstr>Слайд 1</vt:lpstr>
      <vt:lpstr>Слайд 2</vt:lpstr>
      <vt:lpstr>Слайд 3</vt:lpstr>
      <vt:lpstr>Слайд 4</vt:lpstr>
      <vt:lpstr>Ата-ана балаға стрессті жеңуге қалай көмектесе алады?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Азат Тиштыбаев</dc:creator>
  <cp:lastModifiedBy>80</cp:lastModifiedBy>
  <cp:revision>299</cp:revision>
  <cp:lastPrinted>2023-09-12T08:05:19Z</cp:lastPrinted>
  <dcterms:modified xsi:type="dcterms:W3CDTF">2024-02-20T09:37:31Z</dcterms:modified>
</cp:coreProperties>
</file>