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69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2667" autoAdjust="0"/>
  </p:normalViewPr>
  <p:slideViewPr>
    <p:cSldViewPr>
      <p:cViewPr varScale="1">
        <p:scale>
          <a:sx n="71" d="100"/>
          <a:sy n="71" d="100"/>
        </p:scale>
        <p:origin x="-18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210530-88DC-45C5-A83D-C0B4B8ED0F67}" type="datetimeFigureOut">
              <a:rPr lang="x-none" smtClean="0"/>
              <a:pPr/>
              <a:t>12.01.2024</a:t>
            </a:fld>
            <a:endParaRPr lang="x-non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DB98A7-270A-4311-A192-4906C7959A30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42105300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DB98A7-270A-4311-A192-4906C7959A30}" type="slidenum">
              <a:rPr lang="x-none" smtClean="0"/>
              <a:pPr/>
              <a:t>5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143434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12.01.2024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kk-KZ" sz="3200" dirty="0" smtClean="0">
              <a:solidFill>
                <a:srgbClr val="0070C0"/>
              </a:solidFill>
            </a:endParaRPr>
          </a:p>
          <a:p>
            <a:pPr algn="ctr">
              <a:buNone/>
            </a:pPr>
            <a:r>
              <a:rPr lang="kk-KZ" sz="3200" dirty="0" smtClean="0">
                <a:solidFill>
                  <a:srgbClr val="0070C0"/>
                </a:solidFill>
              </a:rPr>
              <a:t> </a:t>
            </a:r>
          </a:p>
          <a:p>
            <a:pPr algn="ctr">
              <a:buNone/>
            </a:pPr>
            <a:endParaRPr lang="kk-KZ" sz="3200" dirty="0" smtClean="0">
              <a:solidFill>
                <a:srgbClr val="0070C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kk-KZ" dirty="0" smtClean="0"/>
              <a:t>       </a:t>
            </a:r>
            <a:br>
              <a:rPr lang="kk-KZ" dirty="0" smtClean="0"/>
            </a:br>
            <a:r>
              <a:rPr lang="kk-KZ" dirty="0" smtClean="0"/>
              <a:t/>
            </a:r>
            <a:br>
              <a:rPr lang="kk-KZ" dirty="0" smtClean="0"/>
            </a:br>
            <a:r>
              <a:rPr lang="kk-KZ" dirty="0" smtClean="0"/>
              <a:t/>
            </a:r>
            <a:br>
              <a:rPr lang="kk-KZ" dirty="0" smtClean="0"/>
            </a:br>
            <a:r>
              <a:rPr lang="kk-KZ" dirty="0" smtClean="0"/>
              <a:t/>
            </a:r>
            <a:br>
              <a:rPr lang="kk-KZ" dirty="0" smtClean="0"/>
            </a:br>
            <a:r>
              <a:rPr lang="kk-KZ" dirty="0" smtClean="0"/>
              <a:t/>
            </a:r>
            <a:br>
              <a:rPr lang="kk-KZ" dirty="0" smtClean="0"/>
            </a:br>
            <a:r>
              <a:rPr lang="kk-KZ" sz="4400" dirty="0" smtClean="0">
                <a:solidFill>
                  <a:srgbClr val="0070C0"/>
                </a:solidFill>
              </a:rPr>
              <a:t>“</a:t>
            </a:r>
            <a:r>
              <a:rPr lang="kk-KZ" sz="4400" dirty="0" smtClean="0">
                <a:solidFill>
                  <a:srgbClr val="0070C0"/>
                </a:solidFill>
              </a:rPr>
              <a:t>Көрме</a:t>
            </a:r>
            <a:r>
              <a:rPr lang="kk-KZ" sz="4400" dirty="0" smtClean="0">
                <a:solidFill>
                  <a:srgbClr val="0070C0"/>
                </a:solidFill>
              </a:rPr>
              <a:t>” нәтижесі</a:t>
            </a:r>
            <a:r>
              <a:rPr lang="ru-RU" sz="4400" dirty="0" smtClean="0">
                <a:solidFill>
                  <a:srgbClr val="0070C0"/>
                </a:solidFill>
              </a:rPr>
              <a:t/>
            </a:r>
            <a:br>
              <a:rPr lang="ru-RU" sz="4400" dirty="0" smtClean="0">
                <a:solidFill>
                  <a:srgbClr val="0070C0"/>
                </a:solidFill>
              </a:rPr>
            </a:br>
            <a:r>
              <a:rPr lang="kk-KZ" dirty="0" smtClean="0"/>
              <a:t/>
            </a:r>
            <a:br>
              <a:rPr lang="kk-KZ" dirty="0" smtClean="0"/>
            </a:br>
            <a:r>
              <a:rPr lang="kk-KZ" dirty="0" smtClean="0"/>
              <a:t/>
            </a:r>
            <a:br>
              <a:rPr lang="kk-KZ" dirty="0" smtClean="0"/>
            </a:br>
            <a:r>
              <a:rPr lang="kk-KZ" dirty="0" smtClean="0"/>
              <a:t/>
            </a:r>
            <a:br>
              <a:rPr lang="kk-KZ" dirty="0" smtClean="0"/>
            </a:br>
            <a:r>
              <a:rPr lang="kk-KZ" dirty="0" smtClean="0">
                <a:solidFill>
                  <a:srgbClr val="FF0000"/>
                </a:solidFill>
              </a:rPr>
              <a:t>Тақырыбы: “Жәндіктер әлемі”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Metodist\Desktop\db1d8bc5-25da-42c9-9bf8-9edd599f3d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00174"/>
            <a:ext cx="2357454" cy="1650218"/>
          </a:xfrm>
          <a:prstGeom prst="rect">
            <a:avLst/>
          </a:prstGeom>
          <a:noFill/>
        </p:spPr>
      </p:pic>
      <p:pic>
        <p:nvPicPr>
          <p:cNvPr id="2051" name="Picture 3" descr="C:\Users\Metodist\Desktop\1f097c25-04d0-496b-a759-55cbc9acd7c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857628"/>
            <a:ext cx="3500462" cy="25003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D1CBF371-E5EA-443F-8413-D6CA788FF1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1288" y="0"/>
            <a:ext cx="4536503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4D7BF056-2571-4CAA-885F-2A4F9C9736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15" y="0"/>
            <a:ext cx="4415445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290788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3DF26575-597A-4F14-B2E2-0B85039280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6090" b="20791"/>
          <a:stretch/>
        </p:blipFill>
        <p:spPr>
          <a:xfrm rot="5400000">
            <a:off x="782345" y="2730237"/>
            <a:ext cx="3272730" cy="478802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1E052F2-E53B-402D-936A-910B5DD8490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5887" b="24792"/>
          <a:stretch/>
        </p:blipFill>
        <p:spPr>
          <a:xfrm>
            <a:off x="24697" y="97385"/>
            <a:ext cx="4788025" cy="324036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9E48A9E-D6E7-485F-991E-8361F7586E8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1429" b="11372"/>
          <a:stretch/>
        </p:blipFill>
        <p:spPr>
          <a:xfrm>
            <a:off x="4934050" y="1131711"/>
            <a:ext cx="3855749" cy="46085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393228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etodist\Desktop\ffbf8638-2997-4243-8cbd-7563a4ef766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3786214" cy="392909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k-KZ" dirty="0" smtClean="0">
                <a:solidFill>
                  <a:srgbClr val="FF0000"/>
                </a:solidFill>
              </a:rPr>
              <a:t>Назарларыңызға рахмет!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7" name="Picture 3" descr="C:\Users\Metodist\Desktop\374a04f8-bd28-4dcd-9cb6-55ff471d49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4805851" y="1194885"/>
            <a:ext cx="3857652" cy="44682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85786" y="1000108"/>
            <a:ext cx="7901014" cy="4214842"/>
          </a:xfrm>
        </p:spPr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24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Мақсаты: </a:t>
            </a:r>
            <a:r>
              <a:rPr lang="kk-KZ" sz="2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2400" b="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kk-KZ" sz="2400" b="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әндіктер </a:t>
            </a:r>
            <a:r>
              <a:rPr lang="kk-KZ" sz="2400" b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біздің достарымыз көрмесі шығармашлық – ізденімпаздық қабілеттерін дамытуға жағдай жасау.</a:t>
            </a:r>
            <a:r>
              <a:rPr lang="x-none" sz="2400" b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x-none" sz="2400" b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400" b="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Балалардың </a:t>
            </a:r>
            <a:r>
              <a:rPr lang="kk-KZ" sz="2400" b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жәндіктер туралы (көбелек, қанқыз, құмырсқа, шегіртке) қарапайым </a:t>
            </a:r>
            <a:r>
              <a:rPr lang="kk-KZ" sz="2400" b="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түсініктерін қалыптастыру.</a:t>
            </a:r>
            <a:endParaRPr lang="ru-RU" sz="1600" b="0" dirty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k-KZ" sz="240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«Құлыншақ» мектепалды тобы бас жүлде.</a:t>
            </a:r>
            <a:endParaRPr lang="ru-RU" sz="4800" dirty="0">
              <a:solidFill>
                <a:schemeClr val="accent2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A9DCF676-27E9-4358-B246-BE605C9648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4744"/>
            <a:ext cx="5148064" cy="482453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C6041732-C71D-4CC8-AF11-AF170DDE70B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1214422"/>
            <a:ext cx="3847356" cy="45479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087364C1-8724-4DC6-B2E6-1D3948D8C7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7992" y="1401687"/>
            <a:ext cx="4782040" cy="4464496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0B0A52F5-83B7-4BCE-8879-B9744F55BB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k-KZ" sz="24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Бірінші орын «Қошақан» мен «Көжек» топтары.</a:t>
            </a:r>
            <a:endParaRPr lang="x-none" sz="4800" dirty="0">
              <a:solidFill>
                <a:schemeClr val="accent1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C8B90F0-EEF3-4A5D-AB4F-F3BD61E5388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84880" y="1401687"/>
            <a:ext cx="4081128" cy="44644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15004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C5329C21-C241-4B05-9828-9072C1452F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7504" y="1268760"/>
            <a:ext cx="2808312" cy="4525962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E06F9E39-E3FD-40AB-B653-1E6A126A2F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k-KZ" sz="2000" dirty="0">
                <a:solidFill>
                  <a:schemeClr val="accent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Үшінші орын «Балапан» және «Ақбота» топтары</a:t>
            </a:r>
            <a:endParaRPr lang="x-none" sz="4400" dirty="0">
              <a:solidFill>
                <a:schemeClr val="accent4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C11CF4C-B63A-4C43-BED9-3A48D312244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87824" y="1268760"/>
            <a:ext cx="2952328" cy="452596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80354090-FCD0-4EC1-BE26-D2F67ECDFE51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12160" y="1268760"/>
            <a:ext cx="2952328" cy="45259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5195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0C257FAC-8A8D-46DF-80E1-CD1FA0490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k-KZ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Құмырсқаның илеуі </a:t>
            </a:r>
            <a:endParaRPr lang="x-none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82A38884-9A03-41E0-B6E5-8360FA65FA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04773"/>
            <a:ext cx="8229600" cy="45259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02455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A5F6FBFC-CFC4-4F83-A98B-EB2ECC6B59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382469"/>
            <a:ext cx="3909120" cy="4525962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71CC4FAF-1DC0-4E41-8372-4A007B04F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k-KZ" sz="24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“Жәндіктер </a:t>
            </a:r>
            <a:r>
              <a:rPr lang="kk-KZ" sz="24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</a:t>
            </a:r>
            <a:r>
              <a:rPr lang="kk-KZ" sz="24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леміне” атты көрме жұмыстары</a:t>
            </a:r>
            <a:endParaRPr lang="x-none" sz="24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E0585792-40DE-4761-B3F4-01E787AED1C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1390036"/>
            <a:ext cx="4320480" cy="45259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60152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A359378A-CD67-4A42-AE7C-BE8A91EA85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38280" y="116632"/>
            <a:ext cx="2859782" cy="543662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D2E36BD1-E5C7-4191-AB6E-8197798308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52618"/>
            <a:ext cx="3096344" cy="543662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2C1FDEF3-2318-4E7B-9BA4-B56911490C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9356" y="152618"/>
            <a:ext cx="2859782" cy="543662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431878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D69D3B28-69C1-4504-822A-8B989CC7E2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6200000">
            <a:off x="-1106997" y="1106996"/>
            <a:ext cx="6858001" cy="464400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CAF0A73-8D3A-45A9-B8C3-D71DFA01C6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934" t="5168" r="11333" b="12644"/>
          <a:stretch/>
        </p:blipFill>
        <p:spPr>
          <a:xfrm rot="16200000">
            <a:off x="3429001" y="1123887"/>
            <a:ext cx="6857998" cy="4572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2158981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441</TotalTime>
  <Words>59</Words>
  <Application>Microsoft Office PowerPoint</Application>
  <PresentationFormat>Экран (4:3)</PresentationFormat>
  <Paragraphs>11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Открытая</vt:lpstr>
      <vt:lpstr>            “Көрме” нәтижесі    Тақырыбы: “Жәндіктер әлемі”</vt:lpstr>
      <vt:lpstr>Мақсаты:  жәндіктер – біздің достарымыз көрмесі шығармашлық – ізденімпаздық қабілеттерін дамытуға жағдай жасау. Балалардың жәндіктер туралы (көбелек, қанқыз, құмырсқа, шегіртке) қарапайым түсініктерін қалыптастыру.</vt:lpstr>
      <vt:lpstr>«Құлыншақ» мектепалды тобы бас жүлде.</vt:lpstr>
      <vt:lpstr>Бірінші орын «Қошақан» мен «Көжек» топтары.</vt:lpstr>
      <vt:lpstr>Үшінші орын «Балапан» және «Ақбота» топтары</vt:lpstr>
      <vt:lpstr>Құмырсқаның илеуі </vt:lpstr>
      <vt:lpstr>“Жәндіктер әлеміне” атты көрме жұмыстары</vt:lpstr>
      <vt:lpstr>Слайд 8</vt:lpstr>
      <vt:lpstr>Слайд 9</vt:lpstr>
      <vt:lpstr>Слайд 10</vt:lpstr>
      <vt:lpstr>Слайд 11</vt:lpstr>
      <vt:lpstr>Назарларыңызға рахмет!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№2 Педагогикалық кеңес</dc:title>
  <dc:creator>Metodist</dc:creator>
  <cp:lastModifiedBy>Metodist</cp:lastModifiedBy>
  <cp:revision>43</cp:revision>
  <dcterms:created xsi:type="dcterms:W3CDTF">2023-11-23T02:34:38Z</dcterms:created>
  <dcterms:modified xsi:type="dcterms:W3CDTF">2024-01-12T15:02:46Z</dcterms:modified>
</cp:coreProperties>
</file>